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1"/>
  </p:notesMasterIdLst>
  <p:sldIdLst>
    <p:sldId id="261" r:id="rId5"/>
    <p:sldId id="258" r:id="rId6"/>
    <p:sldId id="259" r:id="rId7"/>
    <p:sldId id="257" r:id="rId8"/>
    <p:sldId id="256" r:id="rId9"/>
    <p:sldId id="260" r:id="rId10"/>
  </p:sldIdLst>
  <p:sldSz cx="12192000" cy="6858000"/>
  <p:notesSz cx="6724650" cy="97742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A624"/>
    <a:srgbClr val="004577"/>
    <a:srgbClr val="10A9A5"/>
    <a:srgbClr val="F28A3D"/>
    <a:srgbClr val="84BE5A"/>
    <a:srgbClr val="9268AA"/>
    <a:srgbClr val="E653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6DFEEE-5488-4986-AA2D-4489EA59A157}" v="5" dt="2025-06-20T15:17:06.0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rnice Reiff" userId="S::breiff@wsg.nu::71da6614-34ef-4532-991f-a0c1c023a4df" providerId="AD" clId="Web-{906DFEEE-5488-4986-AA2D-4489EA59A157}"/>
    <pc:docChg chg="modSld">
      <pc:chgData name="Bernice Reiff" userId="S::breiff@wsg.nu::71da6614-34ef-4532-991f-a0c1c023a4df" providerId="AD" clId="Web-{906DFEEE-5488-4986-AA2D-4489EA59A157}" dt="2025-06-20T15:17:05.582" v="3" actId="20577"/>
      <pc:docMkLst>
        <pc:docMk/>
      </pc:docMkLst>
      <pc:sldChg chg="modSp">
        <pc:chgData name="Bernice Reiff" userId="S::breiff@wsg.nu::71da6614-34ef-4532-991f-a0c1c023a4df" providerId="AD" clId="Web-{906DFEEE-5488-4986-AA2D-4489EA59A157}" dt="2025-06-20T15:17:05.582" v="3" actId="20577"/>
        <pc:sldMkLst>
          <pc:docMk/>
          <pc:sldMk cId="911050247" sldId="259"/>
        </pc:sldMkLst>
        <pc:spChg chg="mod">
          <ac:chgData name="Bernice Reiff" userId="S::breiff@wsg.nu::71da6614-34ef-4532-991f-a0c1c023a4df" providerId="AD" clId="Web-{906DFEEE-5488-4986-AA2D-4489EA59A157}" dt="2025-06-20T15:17:05.582" v="3" actId="20577"/>
          <ac:spMkLst>
            <pc:docMk/>
            <pc:sldMk cId="911050247" sldId="259"/>
            <ac:spMk id="20" creationId="{1E78FEF3-6D36-048A-36F6-6A01EABED520}"/>
          </ac:spMkLst>
        </pc:spChg>
      </pc:sldChg>
    </pc:docChg>
  </pc:docChgLst>
  <pc:docChgLst>
    <pc:chgData name="Sonja Brouwers" userId="7e43363a-fc90-4da4-a253-51c6a12574fd" providerId="ADAL" clId="{1C1B5136-0E55-4070-86E5-7195C65B5910}"/>
    <pc:docChg chg="modNotesMaster">
      <pc:chgData name="Sonja Brouwers" userId="7e43363a-fc90-4da4-a253-51c6a12574fd" providerId="ADAL" clId="{1C1B5136-0E55-4070-86E5-7195C65B5910}" dt="2025-04-10T13:51:32.449" v="0"/>
      <pc:docMkLst>
        <pc:docMk/>
      </pc:docMkLst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4015" cy="4904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09079" y="0"/>
            <a:ext cx="2914015" cy="4904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A7FAA3-9E86-E244-8C55-5E7A48232810}" type="datetimeFigureOut">
              <a:rPr lang="nl-NL" smtClean="0"/>
              <a:t>20-6-2025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430213" y="1222375"/>
            <a:ext cx="5864225" cy="3298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2465" y="4703852"/>
            <a:ext cx="5379720" cy="384860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283830"/>
            <a:ext cx="2914015" cy="49040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09079" y="9283830"/>
            <a:ext cx="2914015" cy="49040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C608AA-B56D-7546-BE47-5CE7C94B8310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5133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C608AA-B56D-7546-BE47-5CE7C94B8310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516329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C608AA-B56D-7546-BE47-5CE7C94B8310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42654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C608AA-B56D-7546-BE47-5CE7C94B8310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606288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C608AA-B56D-7546-BE47-5CE7C94B8310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832576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C608AA-B56D-7546-BE47-5CE7C94B8310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389390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C608AA-B56D-7546-BE47-5CE7C94B8310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91801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216F1-11AA-1649-B7FD-38206F307955}" type="datetimeFigureOut">
              <a:rPr lang="nl-NL" smtClean="0"/>
              <a:t>20-6-2025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60566-EC9B-B245-A93D-BD4B4BE3B7D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6542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216F1-11AA-1649-B7FD-38206F307955}" type="datetimeFigureOut">
              <a:rPr lang="nl-NL" smtClean="0"/>
              <a:t>20-6-2025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60566-EC9B-B245-A93D-BD4B4BE3B7D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43219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216F1-11AA-1649-B7FD-38206F307955}" type="datetimeFigureOut">
              <a:rPr lang="nl-NL" smtClean="0"/>
              <a:t>20-6-2025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60566-EC9B-B245-A93D-BD4B4BE3B7D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93332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216F1-11AA-1649-B7FD-38206F307955}" type="datetimeFigureOut">
              <a:rPr lang="nl-NL" smtClean="0"/>
              <a:t>20-6-2025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60566-EC9B-B245-A93D-BD4B4BE3B7D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2706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216F1-11AA-1649-B7FD-38206F307955}" type="datetimeFigureOut">
              <a:rPr lang="nl-NL" smtClean="0"/>
              <a:t>20-6-2025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60566-EC9B-B245-A93D-BD4B4BE3B7D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4705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216F1-11AA-1649-B7FD-38206F307955}" type="datetimeFigureOut">
              <a:rPr lang="nl-NL" smtClean="0"/>
              <a:t>20-6-2025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60566-EC9B-B245-A93D-BD4B4BE3B7D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54594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216F1-11AA-1649-B7FD-38206F307955}" type="datetimeFigureOut">
              <a:rPr lang="nl-NL" smtClean="0"/>
              <a:t>20-6-2025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60566-EC9B-B245-A93D-BD4B4BE3B7D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72831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216F1-11AA-1649-B7FD-38206F307955}" type="datetimeFigureOut">
              <a:rPr lang="nl-NL" smtClean="0"/>
              <a:t>20-6-2025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60566-EC9B-B245-A93D-BD4B4BE3B7D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79207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216F1-11AA-1649-B7FD-38206F307955}" type="datetimeFigureOut">
              <a:rPr lang="nl-NL" smtClean="0"/>
              <a:t>20-6-2025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60566-EC9B-B245-A93D-BD4B4BE3B7D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90982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216F1-11AA-1649-B7FD-38206F307955}" type="datetimeFigureOut">
              <a:rPr lang="nl-NL" smtClean="0"/>
              <a:t>20-6-2025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60566-EC9B-B245-A93D-BD4B4BE3B7D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24271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216F1-11AA-1649-B7FD-38206F307955}" type="datetimeFigureOut">
              <a:rPr lang="nl-NL" smtClean="0"/>
              <a:t>20-6-2025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60566-EC9B-B245-A93D-BD4B4BE3B7D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60707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6216F1-11AA-1649-B7FD-38206F307955}" type="datetimeFigureOut">
              <a:rPr lang="nl-NL" smtClean="0"/>
              <a:t>20-6-2025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E60566-EC9B-B245-A93D-BD4B4BE3B7D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6023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18" Type="http://schemas.openxmlformats.org/officeDocument/2006/relationships/image" Target="../media/image36.png"/><Relationship Id="rId3" Type="http://schemas.openxmlformats.org/officeDocument/2006/relationships/image" Target="../media/image21.png"/><Relationship Id="rId21" Type="http://schemas.openxmlformats.org/officeDocument/2006/relationships/image" Target="../media/image39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4.png"/><Relationship Id="rId20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19" Type="http://schemas.openxmlformats.org/officeDocument/2006/relationships/image" Target="../media/image37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Relationship Id="rId22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40.png"/><Relationship Id="rId4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50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kstvak 72">
            <a:extLst>
              <a:ext uri="{FF2B5EF4-FFF2-40B4-BE49-F238E27FC236}">
                <a16:creationId xmlns:a16="http://schemas.microsoft.com/office/drawing/2014/main" id="{739C7591-867F-6222-C42F-368E2500A2DD}"/>
              </a:ext>
            </a:extLst>
          </p:cNvPr>
          <p:cNvSpPr txBox="1"/>
          <p:nvPr/>
        </p:nvSpPr>
        <p:spPr>
          <a:xfrm>
            <a:off x="8614044" y="1688231"/>
            <a:ext cx="11927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broer/zus</a:t>
            </a:r>
          </a:p>
        </p:txBody>
      </p:sp>
      <p:sp>
        <p:nvSpPr>
          <p:cNvPr id="74" name="Tekstvak 73">
            <a:extLst>
              <a:ext uri="{FF2B5EF4-FFF2-40B4-BE49-F238E27FC236}">
                <a16:creationId xmlns:a16="http://schemas.microsoft.com/office/drawing/2014/main" id="{4219100A-F663-A90C-C28B-E57BBC5377CE}"/>
              </a:ext>
            </a:extLst>
          </p:cNvPr>
          <p:cNvSpPr txBox="1"/>
          <p:nvPr/>
        </p:nvSpPr>
        <p:spPr>
          <a:xfrm>
            <a:off x="870374" y="3926330"/>
            <a:ext cx="11927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ouder</a:t>
            </a:r>
          </a:p>
        </p:txBody>
      </p:sp>
      <p:sp>
        <p:nvSpPr>
          <p:cNvPr id="75" name="Tekstvak 74">
            <a:extLst>
              <a:ext uri="{FF2B5EF4-FFF2-40B4-BE49-F238E27FC236}">
                <a16:creationId xmlns:a16="http://schemas.microsoft.com/office/drawing/2014/main" id="{9CF9F031-6D3F-CA47-78E5-1E953E2E3137}"/>
              </a:ext>
            </a:extLst>
          </p:cNvPr>
          <p:cNvSpPr txBox="1"/>
          <p:nvPr/>
        </p:nvSpPr>
        <p:spPr>
          <a:xfrm>
            <a:off x="2532648" y="3926330"/>
            <a:ext cx="11927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ouder</a:t>
            </a:r>
          </a:p>
        </p:txBody>
      </p:sp>
      <p:sp>
        <p:nvSpPr>
          <p:cNvPr id="76" name="Tekstvak 75">
            <a:extLst>
              <a:ext uri="{FF2B5EF4-FFF2-40B4-BE49-F238E27FC236}">
                <a16:creationId xmlns:a16="http://schemas.microsoft.com/office/drawing/2014/main" id="{0C9D932F-8C03-D214-690A-8A1F5FEE3890}"/>
              </a:ext>
            </a:extLst>
          </p:cNvPr>
          <p:cNvSpPr txBox="1"/>
          <p:nvPr/>
        </p:nvSpPr>
        <p:spPr>
          <a:xfrm>
            <a:off x="4224295" y="3926330"/>
            <a:ext cx="5565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ouder</a:t>
            </a:r>
          </a:p>
        </p:txBody>
      </p:sp>
      <p:sp>
        <p:nvSpPr>
          <p:cNvPr id="77" name="Tekstvak 76">
            <a:extLst>
              <a:ext uri="{FF2B5EF4-FFF2-40B4-BE49-F238E27FC236}">
                <a16:creationId xmlns:a16="http://schemas.microsoft.com/office/drawing/2014/main" id="{16C6E100-5DAC-E419-7780-F0352D0E6CBC}"/>
              </a:ext>
            </a:extLst>
          </p:cNvPr>
          <p:cNvSpPr txBox="1"/>
          <p:nvPr/>
        </p:nvSpPr>
        <p:spPr>
          <a:xfrm>
            <a:off x="870374" y="6208465"/>
            <a:ext cx="7820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opvoeder</a:t>
            </a:r>
          </a:p>
        </p:txBody>
      </p:sp>
      <p:sp>
        <p:nvSpPr>
          <p:cNvPr id="78" name="Tekstvak 77">
            <a:extLst>
              <a:ext uri="{FF2B5EF4-FFF2-40B4-BE49-F238E27FC236}">
                <a16:creationId xmlns:a16="http://schemas.microsoft.com/office/drawing/2014/main" id="{2E8C3CFE-2D31-E525-2911-09D9B883CC73}"/>
              </a:ext>
            </a:extLst>
          </p:cNvPr>
          <p:cNvSpPr txBox="1"/>
          <p:nvPr/>
        </p:nvSpPr>
        <p:spPr>
          <a:xfrm>
            <a:off x="5578803" y="6208465"/>
            <a:ext cx="198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Begeleider pleeggezin/</a:t>
            </a:r>
          </a:p>
          <a:p>
            <a:r>
              <a:rPr lang="nl-NL" sz="1200"/>
              <a:t>gezinshuis </a:t>
            </a:r>
          </a:p>
        </p:txBody>
      </p:sp>
      <p:sp>
        <p:nvSpPr>
          <p:cNvPr id="79" name="Tekstvak 78">
            <a:extLst>
              <a:ext uri="{FF2B5EF4-FFF2-40B4-BE49-F238E27FC236}">
                <a16:creationId xmlns:a16="http://schemas.microsoft.com/office/drawing/2014/main" id="{9BD2DB37-3E8D-AF12-EB02-ABC033DA4FF6}"/>
              </a:ext>
            </a:extLst>
          </p:cNvPr>
          <p:cNvSpPr txBox="1"/>
          <p:nvPr/>
        </p:nvSpPr>
        <p:spPr>
          <a:xfrm>
            <a:off x="4121554" y="6208465"/>
            <a:ext cx="979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hulpverlener</a:t>
            </a:r>
          </a:p>
        </p:txBody>
      </p:sp>
      <p:pic>
        <p:nvPicPr>
          <p:cNvPr id="3" name="Picture 2" descr="A cartoon of a person in a blue jacket&#10;&#10;AI-generated content may be incorrect.">
            <a:extLst>
              <a:ext uri="{FF2B5EF4-FFF2-40B4-BE49-F238E27FC236}">
                <a16:creationId xmlns:a16="http://schemas.microsoft.com/office/drawing/2014/main" id="{5F7915D9-B606-329B-3EB4-2C977D1F0B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33" y="202128"/>
            <a:ext cx="1548542" cy="1484020"/>
          </a:xfrm>
          <a:prstGeom prst="rect">
            <a:avLst/>
          </a:prstGeom>
        </p:spPr>
      </p:pic>
      <p:pic>
        <p:nvPicPr>
          <p:cNvPr id="5" name="Picture 4" descr="A cartoon of a child&#10;&#10;AI-generated content may be incorrect.">
            <a:extLst>
              <a:ext uri="{FF2B5EF4-FFF2-40B4-BE49-F238E27FC236}">
                <a16:creationId xmlns:a16="http://schemas.microsoft.com/office/drawing/2014/main" id="{FD28A4F1-79FF-7F97-D68E-6B4CEE9D34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6800" y="148461"/>
            <a:ext cx="1441004" cy="1527034"/>
          </a:xfrm>
          <a:prstGeom prst="rect">
            <a:avLst/>
          </a:prstGeom>
        </p:spPr>
      </p:pic>
      <p:pic>
        <p:nvPicPr>
          <p:cNvPr id="7" name="Picture 6" descr="A cartoon of a child&#10;&#10;AI-generated content may be incorrect.">
            <a:extLst>
              <a:ext uri="{FF2B5EF4-FFF2-40B4-BE49-F238E27FC236}">
                <a16:creationId xmlns:a16="http://schemas.microsoft.com/office/drawing/2014/main" id="{B5D2A29B-B731-3D6D-4176-0C03791B4A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52821" y="473250"/>
            <a:ext cx="1096884" cy="1150653"/>
          </a:xfrm>
          <a:prstGeom prst="rect">
            <a:avLst/>
          </a:prstGeom>
        </p:spPr>
      </p:pic>
      <p:pic>
        <p:nvPicPr>
          <p:cNvPr id="9" name="Picture 8" descr="A cartoon of a person smiling&#10;&#10;AI-generated content may be incorrect.">
            <a:extLst>
              <a:ext uri="{FF2B5EF4-FFF2-40B4-BE49-F238E27FC236}">
                <a16:creationId xmlns:a16="http://schemas.microsoft.com/office/drawing/2014/main" id="{63F8B853-0315-ACEA-F093-CEA7065C70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10364" y="113579"/>
            <a:ext cx="1441004" cy="1548542"/>
          </a:xfrm>
          <a:prstGeom prst="rect">
            <a:avLst/>
          </a:prstGeom>
        </p:spPr>
      </p:pic>
      <p:pic>
        <p:nvPicPr>
          <p:cNvPr id="11" name="Picture 10" descr="A cartoon of a person smiling&#10;&#10;AI-generated content may be incorrect.">
            <a:extLst>
              <a:ext uri="{FF2B5EF4-FFF2-40B4-BE49-F238E27FC236}">
                <a16:creationId xmlns:a16="http://schemas.microsoft.com/office/drawing/2014/main" id="{9BBC223D-5113-9D1E-84AF-3B88E91B19B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1333" y="2428640"/>
            <a:ext cx="1441004" cy="1570050"/>
          </a:xfrm>
          <a:prstGeom prst="rect">
            <a:avLst/>
          </a:prstGeom>
        </p:spPr>
      </p:pic>
      <p:pic>
        <p:nvPicPr>
          <p:cNvPr id="13" name="Picture 12" descr="A person with curly hair&#10;&#10;AI-generated content may be incorrect.">
            <a:extLst>
              <a:ext uri="{FF2B5EF4-FFF2-40B4-BE49-F238E27FC236}">
                <a16:creationId xmlns:a16="http://schemas.microsoft.com/office/drawing/2014/main" id="{D22ED08E-8F7D-1413-F1B2-08620F133E4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49064" y="2402589"/>
            <a:ext cx="1430251" cy="1580803"/>
          </a:xfrm>
          <a:prstGeom prst="rect">
            <a:avLst/>
          </a:prstGeom>
        </p:spPr>
      </p:pic>
      <p:pic>
        <p:nvPicPr>
          <p:cNvPr id="15" name="Picture 14" descr="A close-up of a person&#10;&#10;AI-generated content may be incorrect.">
            <a:extLst>
              <a:ext uri="{FF2B5EF4-FFF2-40B4-BE49-F238E27FC236}">
                <a16:creationId xmlns:a16="http://schemas.microsoft.com/office/drawing/2014/main" id="{AA7A4AA2-00AC-EA1C-07CE-2C56F2B7334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78599" y="2543365"/>
            <a:ext cx="1236684" cy="1387236"/>
          </a:xfrm>
          <a:prstGeom prst="rect">
            <a:avLst/>
          </a:prstGeom>
        </p:spPr>
      </p:pic>
      <p:pic>
        <p:nvPicPr>
          <p:cNvPr id="17" name="Picture 16" descr="A person with curly hair&#10;&#10;AI-generated content may be incorrect.">
            <a:extLst>
              <a:ext uri="{FF2B5EF4-FFF2-40B4-BE49-F238E27FC236}">
                <a16:creationId xmlns:a16="http://schemas.microsoft.com/office/drawing/2014/main" id="{28FDE6CB-0A5F-B7EB-6360-975CA995C05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5966" y="4526360"/>
            <a:ext cx="1441004" cy="1613064"/>
          </a:xfrm>
          <a:prstGeom prst="rect">
            <a:avLst/>
          </a:prstGeom>
        </p:spPr>
      </p:pic>
      <p:sp>
        <p:nvSpPr>
          <p:cNvPr id="18" name="Tekstvak 78">
            <a:extLst>
              <a:ext uri="{FF2B5EF4-FFF2-40B4-BE49-F238E27FC236}">
                <a16:creationId xmlns:a16="http://schemas.microsoft.com/office/drawing/2014/main" id="{BC8A89D7-E9EE-BA17-0E05-E8FF018D1178}"/>
              </a:ext>
            </a:extLst>
          </p:cNvPr>
          <p:cNvSpPr txBox="1"/>
          <p:nvPr/>
        </p:nvSpPr>
        <p:spPr>
          <a:xfrm>
            <a:off x="2159080" y="6208465"/>
            <a:ext cx="12765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jeugdbeschermer</a:t>
            </a:r>
          </a:p>
        </p:txBody>
      </p:sp>
      <p:pic>
        <p:nvPicPr>
          <p:cNvPr id="20" name="Picture 19" descr="A person with her arms crossed&#10;&#10;AI-generated content may be incorrect.">
            <a:extLst>
              <a:ext uri="{FF2B5EF4-FFF2-40B4-BE49-F238E27FC236}">
                <a16:creationId xmlns:a16="http://schemas.microsoft.com/office/drawing/2014/main" id="{FF5954D2-B9F2-A02A-8CFF-06BDBEBCFD1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74854" y="4541404"/>
            <a:ext cx="1563749" cy="1656953"/>
          </a:xfrm>
          <a:prstGeom prst="rect">
            <a:avLst/>
          </a:prstGeom>
        </p:spPr>
      </p:pic>
      <p:pic>
        <p:nvPicPr>
          <p:cNvPr id="22" name="Picture 21" descr="A person with a beard&#10;&#10;AI-generated content may be incorrect.">
            <a:extLst>
              <a:ext uri="{FF2B5EF4-FFF2-40B4-BE49-F238E27FC236}">
                <a16:creationId xmlns:a16="http://schemas.microsoft.com/office/drawing/2014/main" id="{FB2C8507-4565-3D88-1680-364B6103081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60279" y="4521209"/>
            <a:ext cx="1520146" cy="1623366"/>
          </a:xfrm>
          <a:prstGeom prst="rect">
            <a:avLst/>
          </a:prstGeom>
        </p:spPr>
      </p:pic>
      <p:pic>
        <p:nvPicPr>
          <p:cNvPr id="24" name="Picture 23" descr="A cartoon of a person smiling&#10;&#10;AI-generated content may be incorrect.">
            <a:extLst>
              <a:ext uri="{FF2B5EF4-FFF2-40B4-BE49-F238E27FC236}">
                <a16:creationId xmlns:a16="http://schemas.microsoft.com/office/drawing/2014/main" id="{F0CC3573-E61B-312A-1D4A-8E2D20BE19A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607926" y="4584468"/>
            <a:ext cx="1364817" cy="1570827"/>
          </a:xfrm>
          <a:prstGeom prst="rect">
            <a:avLst/>
          </a:prstGeom>
        </p:spPr>
      </p:pic>
      <p:sp>
        <p:nvSpPr>
          <p:cNvPr id="25" name="Tekstvak 77">
            <a:extLst>
              <a:ext uri="{FF2B5EF4-FFF2-40B4-BE49-F238E27FC236}">
                <a16:creationId xmlns:a16="http://schemas.microsoft.com/office/drawing/2014/main" id="{98102031-A232-BDE5-16E8-47D0FE610FBC}"/>
              </a:ext>
            </a:extLst>
          </p:cNvPr>
          <p:cNvSpPr txBox="1"/>
          <p:nvPr/>
        </p:nvSpPr>
        <p:spPr>
          <a:xfrm>
            <a:off x="7373734" y="6208465"/>
            <a:ext cx="2064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Jeugdprofessional lokaal team</a:t>
            </a:r>
          </a:p>
        </p:txBody>
      </p:sp>
      <p:pic>
        <p:nvPicPr>
          <p:cNvPr id="27" name="Picture 26" descr="A person with long hair wearing glasses&#10;&#10;AI-generated content may be incorrect.">
            <a:extLst>
              <a:ext uri="{FF2B5EF4-FFF2-40B4-BE49-F238E27FC236}">
                <a16:creationId xmlns:a16="http://schemas.microsoft.com/office/drawing/2014/main" id="{C8022A55-51D4-9B19-B049-7BEBA436A88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50969" y="4541404"/>
            <a:ext cx="1454222" cy="1626433"/>
          </a:xfrm>
          <a:prstGeom prst="rect">
            <a:avLst/>
          </a:prstGeom>
        </p:spPr>
      </p:pic>
      <p:pic>
        <p:nvPicPr>
          <p:cNvPr id="33" name="Picture 32" descr="A cartoon of a person&#10;&#10;AI-generated content may be incorrect.">
            <a:extLst>
              <a:ext uri="{FF2B5EF4-FFF2-40B4-BE49-F238E27FC236}">
                <a16:creationId xmlns:a16="http://schemas.microsoft.com/office/drawing/2014/main" id="{C7220F9A-5939-8BAB-E874-1003A84D881A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066416" y="221117"/>
            <a:ext cx="1247436" cy="1441004"/>
          </a:xfrm>
          <a:prstGeom prst="rect">
            <a:avLst/>
          </a:prstGeom>
        </p:spPr>
      </p:pic>
      <p:pic>
        <p:nvPicPr>
          <p:cNvPr id="35" name="Picture 34" descr="A sticker of a person with long hair&#10;&#10;AI-generated content may be incorrect.">
            <a:extLst>
              <a:ext uri="{FF2B5EF4-FFF2-40B4-BE49-F238E27FC236}">
                <a16:creationId xmlns:a16="http://schemas.microsoft.com/office/drawing/2014/main" id="{BEE5FD9C-0989-A53E-A478-701A7D2FA33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531581" y="86054"/>
            <a:ext cx="1347207" cy="1537849"/>
          </a:xfrm>
          <a:prstGeom prst="rect">
            <a:avLst/>
          </a:prstGeom>
        </p:spPr>
      </p:pic>
      <p:sp>
        <p:nvSpPr>
          <p:cNvPr id="36" name="Tekstvak 75">
            <a:extLst>
              <a:ext uri="{FF2B5EF4-FFF2-40B4-BE49-F238E27FC236}">
                <a16:creationId xmlns:a16="http://schemas.microsoft.com/office/drawing/2014/main" id="{F4098AF1-62FC-FFEA-CDC4-F839798A0918}"/>
              </a:ext>
            </a:extLst>
          </p:cNvPr>
          <p:cNvSpPr txBox="1"/>
          <p:nvPr/>
        </p:nvSpPr>
        <p:spPr>
          <a:xfrm>
            <a:off x="5774051" y="3926330"/>
            <a:ext cx="10796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opa/oma</a:t>
            </a:r>
          </a:p>
        </p:txBody>
      </p:sp>
      <p:pic>
        <p:nvPicPr>
          <p:cNvPr id="38" name="Picture 37" descr="A cartoon of a person wearing glasses&#10;&#10;AI-generated content may be incorrect.">
            <a:extLst>
              <a:ext uri="{FF2B5EF4-FFF2-40B4-BE49-F238E27FC236}">
                <a16:creationId xmlns:a16="http://schemas.microsoft.com/office/drawing/2014/main" id="{1E0BFE53-B875-33B4-F71D-76F2CBD43F5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507899" y="2407065"/>
            <a:ext cx="1380973" cy="1536722"/>
          </a:xfrm>
          <a:prstGeom prst="rect">
            <a:avLst/>
          </a:prstGeom>
        </p:spPr>
      </p:pic>
      <p:sp>
        <p:nvSpPr>
          <p:cNvPr id="40" name="Tekstvak 75">
            <a:extLst>
              <a:ext uri="{FF2B5EF4-FFF2-40B4-BE49-F238E27FC236}">
                <a16:creationId xmlns:a16="http://schemas.microsoft.com/office/drawing/2014/main" id="{1D8319ED-1E16-0D86-6C3A-9751507F451E}"/>
              </a:ext>
            </a:extLst>
          </p:cNvPr>
          <p:cNvSpPr txBox="1"/>
          <p:nvPr/>
        </p:nvSpPr>
        <p:spPr>
          <a:xfrm>
            <a:off x="7561901" y="3926330"/>
            <a:ext cx="10796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familielid</a:t>
            </a:r>
          </a:p>
        </p:txBody>
      </p:sp>
      <p:pic>
        <p:nvPicPr>
          <p:cNvPr id="44" name="Picture 43" descr="A person with a beard wearing glasses&#10;&#10;AI-generated content may be incorrect.">
            <a:extLst>
              <a:ext uri="{FF2B5EF4-FFF2-40B4-BE49-F238E27FC236}">
                <a16:creationId xmlns:a16="http://schemas.microsoft.com/office/drawing/2014/main" id="{62A09A57-D9A7-B8E6-C24C-519174D54B39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194680" y="2473137"/>
            <a:ext cx="1380973" cy="1429259"/>
          </a:xfrm>
          <a:prstGeom prst="rect">
            <a:avLst/>
          </a:prstGeom>
        </p:spPr>
      </p:pic>
      <p:sp>
        <p:nvSpPr>
          <p:cNvPr id="46" name="Tekstvak 75">
            <a:extLst>
              <a:ext uri="{FF2B5EF4-FFF2-40B4-BE49-F238E27FC236}">
                <a16:creationId xmlns:a16="http://schemas.microsoft.com/office/drawing/2014/main" id="{C20D9F55-B537-2D62-A8AE-5FB03B5FC655}"/>
              </a:ext>
            </a:extLst>
          </p:cNvPr>
          <p:cNvSpPr txBox="1"/>
          <p:nvPr/>
        </p:nvSpPr>
        <p:spPr>
          <a:xfrm>
            <a:off x="9268696" y="3926330"/>
            <a:ext cx="10796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familielid</a:t>
            </a:r>
          </a:p>
        </p:txBody>
      </p:sp>
      <p:pic>
        <p:nvPicPr>
          <p:cNvPr id="50" name="Picture 49" descr="A person wearing a blue scarf and glasses&#10;&#10;AI-generated content may be incorrect.">
            <a:extLst>
              <a:ext uri="{FF2B5EF4-FFF2-40B4-BE49-F238E27FC236}">
                <a16:creationId xmlns:a16="http://schemas.microsoft.com/office/drawing/2014/main" id="{11D4720F-A032-DB2F-9CCC-0909A5B426C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930866" y="2447848"/>
            <a:ext cx="1347113" cy="1433713"/>
          </a:xfrm>
          <a:prstGeom prst="rect">
            <a:avLst/>
          </a:prstGeom>
        </p:spPr>
      </p:pic>
      <p:pic>
        <p:nvPicPr>
          <p:cNvPr id="54" name="Picture 53" descr="A group of animals next to each other&#10;&#10;AI-generated content may be incorrect.">
            <a:extLst>
              <a:ext uri="{FF2B5EF4-FFF2-40B4-BE49-F238E27FC236}">
                <a16:creationId xmlns:a16="http://schemas.microsoft.com/office/drawing/2014/main" id="{E486AFE0-480C-CCB3-9FDE-646BE4F13669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734235" y="4747580"/>
            <a:ext cx="1841500" cy="1244600"/>
          </a:xfrm>
          <a:prstGeom prst="rect">
            <a:avLst/>
          </a:prstGeom>
        </p:spPr>
      </p:pic>
      <p:pic>
        <p:nvPicPr>
          <p:cNvPr id="58" name="Picture 57" descr="A person in a yellow shirt&#10;&#10;AI-generated content may be incorrect.">
            <a:extLst>
              <a:ext uri="{FF2B5EF4-FFF2-40B4-BE49-F238E27FC236}">
                <a16:creationId xmlns:a16="http://schemas.microsoft.com/office/drawing/2014/main" id="{B6A9376C-3CCB-B6CB-E3A1-28EBE706B753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0604936" y="2520293"/>
            <a:ext cx="1347113" cy="1382103"/>
          </a:xfrm>
          <a:prstGeom prst="rect">
            <a:avLst/>
          </a:prstGeom>
        </p:spPr>
      </p:pic>
      <p:pic>
        <p:nvPicPr>
          <p:cNvPr id="62" name="Picture 61" descr="A cartoon of a person with long hair&#10;&#10;AI-generated content may be incorrect.">
            <a:extLst>
              <a:ext uri="{FF2B5EF4-FFF2-40B4-BE49-F238E27FC236}">
                <a16:creationId xmlns:a16="http://schemas.microsoft.com/office/drawing/2014/main" id="{E974F881-9671-DC4C-F49C-7B7D8EF52BD9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0195912" y="202128"/>
            <a:ext cx="1267132" cy="1450775"/>
          </a:xfrm>
          <a:prstGeom prst="rect">
            <a:avLst/>
          </a:prstGeom>
        </p:spPr>
      </p:pic>
      <p:sp>
        <p:nvSpPr>
          <p:cNvPr id="64" name="Tekstvak 77">
            <a:extLst>
              <a:ext uri="{FF2B5EF4-FFF2-40B4-BE49-F238E27FC236}">
                <a16:creationId xmlns:a16="http://schemas.microsoft.com/office/drawing/2014/main" id="{2E8AAC5F-C146-8C53-CD5C-1B3602A9EFE4}"/>
              </a:ext>
            </a:extLst>
          </p:cNvPr>
          <p:cNvSpPr txBox="1"/>
          <p:nvPr/>
        </p:nvSpPr>
        <p:spPr>
          <a:xfrm>
            <a:off x="10127845" y="6208465"/>
            <a:ext cx="2064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huisdier</a:t>
            </a:r>
          </a:p>
        </p:txBody>
      </p:sp>
      <p:sp>
        <p:nvSpPr>
          <p:cNvPr id="66" name="Tekstvak 75">
            <a:extLst>
              <a:ext uri="{FF2B5EF4-FFF2-40B4-BE49-F238E27FC236}">
                <a16:creationId xmlns:a16="http://schemas.microsoft.com/office/drawing/2014/main" id="{E6B12695-D06F-43DE-A203-FD4F42EBB3CE}"/>
              </a:ext>
            </a:extLst>
          </p:cNvPr>
          <p:cNvSpPr txBox="1"/>
          <p:nvPr/>
        </p:nvSpPr>
        <p:spPr>
          <a:xfrm>
            <a:off x="10923243" y="3926330"/>
            <a:ext cx="10796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vriend</a:t>
            </a:r>
          </a:p>
        </p:txBody>
      </p:sp>
      <p:sp>
        <p:nvSpPr>
          <p:cNvPr id="68" name="Tekstvak 75">
            <a:extLst>
              <a:ext uri="{FF2B5EF4-FFF2-40B4-BE49-F238E27FC236}">
                <a16:creationId xmlns:a16="http://schemas.microsoft.com/office/drawing/2014/main" id="{59D5256E-805F-55D4-D58F-8276F2CA1C22}"/>
              </a:ext>
            </a:extLst>
          </p:cNvPr>
          <p:cNvSpPr txBox="1"/>
          <p:nvPr/>
        </p:nvSpPr>
        <p:spPr>
          <a:xfrm>
            <a:off x="10496133" y="1688231"/>
            <a:ext cx="10796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vriendin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78FEC4FC-B4C0-9010-6B99-8480E4CB920A}"/>
              </a:ext>
            </a:extLst>
          </p:cNvPr>
          <p:cNvSpPr txBox="1"/>
          <p:nvPr/>
        </p:nvSpPr>
        <p:spPr>
          <a:xfrm>
            <a:off x="701563" y="1688231"/>
            <a:ext cx="9000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Kind 12+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9A18CD84-BB09-7983-54DC-979356C0FC2B}"/>
              </a:ext>
            </a:extLst>
          </p:cNvPr>
          <p:cNvSpPr txBox="1"/>
          <p:nvPr/>
        </p:nvSpPr>
        <p:spPr>
          <a:xfrm>
            <a:off x="2492288" y="1688232"/>
            <a:ext cx="5679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Kind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4F7DAEA6-104E-FD08-0AA0-CFCF5267EB58}"/>
              </a:ext>
            </a:extLst>
          </p:cNvPr>
          <p:cNvSpPr txBox="1"/>
          <p:nvPr/>
        </p:nvSpPr>
        <p:spPr>
          <a:xfrm>
            <a:off x="4020458" y="1688231"/>
            <a:ext cx="9896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Kind 12-</a:t>
            </a:r>
          </a:p>
        </p:txBody>
      </p:sp>
      <p:sp>
        <p:nvSpPr>
          <p:cNvPr id="8" name="Tekstvak 71">
            <a:extLst>
              <a:ext uri="{FF2B5EF4-FFF2-40B4-BE49-F238E27FC236}">
                <a16:creationId xmlns:a16="http://schemas.microsoft.com/office/drawing/2014/main" id="{E3B327E0-5D72-A0FA-0D87-5D634D1EA451}"/>
              </a:ext>
            </a:extLst>
          </p:cNvPr>
          <p:cNvSpPr txBox="1"/>
          <p:nvPr/>
        </p:nvSpPr>
        <p:spPr>
          <a:xfrm>
            <a:off x="5496668" y="1705462"/>
            <a:ext cx="4507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kind</a:t>
            </a:r>
          </a:p>
        </p:txBody>
      </p:sp>
      <p:sp>
        <p:nvSpPr>
          <p:cNvPr id="10" name="Tekstvak 71">
            <a:extLst>
              <a:ext uri="{FF2B5EF4-FFF2-40B4-BE49-F238E27FC236}">
                <a16:creationId xmlns:a16="http://schemas.microsoft.com/office/drawing/2014/main" id="{E37C3E97-160D-86E7-20E6-17C96F01AD7C}"/>
              </a:ext>
            </a:extLst>
          </p:cNvPr>
          <p:cNvSpPr txBox="1"/>
          <p:nvPr/>
        </p:nvSpPr>
        <p:spPr>
          <a:xfrm>
            <a:off x="7335492" y="1688231"/>
            <a:ext cx="9000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Kind 12-</a:t>
            </a:r>
          </a:p>
        </p:txBody>
      </p:sp>
    </p:spTree>
    <p:extLst>
      <p:ext uri="{BB962C8B-B14F-4D97-AF65-F5344CB8AC3E}">
        <p14:creationId xmlns:p14="http://schemas.microsoft.com/office/powerpoint/2010/main" val="2796100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Tekstvak 69">
            <a:extLst>
              <a:ext uri="{FF2B5EF4-FFF2-40B4-BE49-F238E27FC236}">
                <a16:creationId xmlns:a16="http://schemas.microsoft.com/office/drawing/2014/main" id="{C4F52F88-458C-0BC7-B2B0-4F0F92FAA043}"/>
              </a:ext>
            </a:extLst>
          </p:cNvPr>
          <p:cNvSpPr txBox="1"/>
          <p:nvPr/>
        </p:nvSpPr>
        <p:spPr>
          <a:xfrm>
            <a:off x="701563" y="1688231"/>
            <a:ext cx="9000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Kind 12+</a:t>
            </a:r>
          </a:p>
        </p:txBody>
      </p:sp>
      <p:sp>
        <p:nvSpPr>
          <p:cNvPr id="71" name="Tekstvak 70">
            <a:extLst>
              <a:ext uri="{FF2B5EF4-FFF2-40B4-BE49-F238E27FC236}">
                <a16:creationId xmlns:a16="http://schemas.microsoft.com/office/drawing/2014/main" id="{2B4545A9-B5C0-AEC1-8516-87352FC41BFB}"/>
              </a:ext>
            </a:extLst>
          </p:cNvPr>
          <p:cNvSpPr txBox="1"/>
          <p:nvPr/>
        </p:nvSpPr>
        <p:spPr>
          <a:xfrm>
            <a:off x="2492288" y="1688232"/>
            <a:ext cx="5679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Kind</a:t>
            </a:r>
          </a:p>
        </p:txBody>
      </p:sp>
      <p:sp>
        <p:nvSpPr>
          <p:cNvPr id="72" name="Tekstvak 71">
            <a:extLst>
              <a:ext uri="{FF2B5EF4-FFF2-40B4-BE49-F238E27FC236}">
                <a16:creationId xmlns:a16="http://schemas.microsoft.com/office/drawing/2014/main" id="{7CDECF27-20F3-01B0-1666-AE3B283D66B6}"/>
              </a:ext>
            </a:extLst>
          </p:cNvPr>
          <p:cNvSpPr txBox="1"/>
          <p:nvPr/>
        </p:nvSpPr>
        <p:spPr>
          <a:xfrm>
            <a:off x="4020458" y="1688231"/>
            <a:ext cx="9896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Kind 12+</a:t>
            </a:r>
          </a:p>
        </p:txBody>
      </p:sp>
      <p:sp>
        <p:nvSpPr>
          <p:cNvPr id="73" name="Tekstvak 72">
            <a:extLst>
              <a:ext uri="{FF2B5EF4-FFF2-40B4-BE49-F238E27FC236}">
                <a16:creationId xmlns:a16="http://schemas.microsoft.com/office/drawing/2014/main" id="{739C7591-867F-6222-C42F-368E2500A2DD}"/>
              </a:ext>
            </a:extLst>
          </p:cNvPr>
          <p:cNvSpPr txBox="1"/>
          <p:nvPr/>
        </p:nvSpPr>
        <p:spPr>
          <a:xfrm>
            <a:off x="8848465" y="1688231"/>
            <a:ext cx="9958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broer/zus</a:t>
            </a:r>
          </a:p>
        </p:txBody>
      </p:sp>
      <p:sp>
        <p:nvSpPr>
          <p:cNvPr id="74" name="Tekstvak 73">
            <a:extLst>
              <a:ext uri="{FF2B5EF4-FFF2-40B4-BE49-F238E27FC236}">
                <a16:creationId xmlns:a16="http://schemas.microsoft.com/office/drawing/2014/main" id="{4219100A-F663-A90C-C28B-E57BBC5377CE}"/>
              </a:ext>
            </a:extLst>
          </p:cNvPr>
          <p:cNvSpPr txBox="1"/>
          <p:nvPr/>
        </p:nvSpPr>
        <p:spPr>
          <a:xfrm>
            <a:off x="701562" y="3926330"/>
            <a:ext cx="11927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ouder</a:t>
            </a:r>
          </a:p>
        </p:txBody>
      </p:sp>
      <p:sp>
        <p:nvSpPr>
          <p:cNvPr id="75" name="Tekstvak 74">
            <a:extLst>
              <a:ext uri="{FF2B5EF4-FFF2-40B4-BE49-F238E27FC236}">
                <a16:creationId xmlns:a16="http://schemas.microsoft.com/office/drawing/2014/main" id="{9CF9F031-6D3F-CA47-78E5-1E953E2E3137}"/>
              </a:ext>
            </a:extLst>
          </p:cNvPr>
          <p:cNvSpPr txBox="1"/>
          <p:nvPr/>
        </p:nvSpPr>
        <p:spPr>
          <a:xfrm>
            <a:off x="2532648" y="3926330"/>
            <a:ext cx="11927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ouder</a:t>
            </a:r>
          </a:p>
        </p:txBody>
      </p:sp>
      <p:sp>
        <p:nvSpPr>
          <p:cNvPr id="76" name="Tekstvak 75">
            <a:extLst>
              <a:ext uri="{FF2B5EF4-FFF2-40B4-BE49-F238E27FC236}">
                <a16:creationId xmlns:a16="http://schemas.microsoft.com/office/drawing/2014/main" id="{0C9D932F-8C03-D214-690A-8A1F5FEE3890}"/>
              </a:ext>
            </a:extLst>
          </p:cNvPr>
          <p:cNvSpPr txBox="1"/>
          <p:nvPr/>
        </p:nvSpPr>
        <p:spPr>
          <a:xfrm>
            <a:off x="4084741" y="3926330"/>
            <a:ext cx="5565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ouder</a:t>
            </a:r>
          </a:p>
        </p:txBody>
      </p:sp>
      <p:sp>
        <p:nvSpPr>
          <p:cNvPr id="77" name="Tekstvak 76">
            <a:extLst>
              <a:ext uri="{FF2B5EF4-FFF2-40B4-BE49-F238E27FC236}">
                <a16:creationId xmlns:a16="http://schemas.microsoft.com/office/drawing/2014/main" id="{16C6E100-5DAC-E419-7780-F0352D0E6CBC}"/>
              </a:ext>
            </a:extLst>
          </p:cNvPr>
          <p:cNvSpPr txBox="1"/>
          <p:nvPr/>
        </p:nvSpPr>
        <p:spPr>
          <a:xfrm>
            <a:off x="622258" y="6055172"/>
            <a:ext cx="7820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opvoeder</a:t>
            </a:r>
          </a:p>
        </p:txBody>
      </p:sp>
      <p:sp>
        <p:nvSpPr>
          <p:cNvPr id="78" name="Tekstvak 77">
            <a:extLst>
              <a:ext uri="{FF2B5EF4-FFF2-40B4-BE49-F238E27FC236}">
                <a16:creationId xmlns:a16="http://schemas.microsoft.com/office/drawing/2014/main" id="{2E8C3CFE-2D31-E525-2911-09D9B883CC73}"/>
              </a:ext>
            </a:extLst>
          </p:cNvPr>
          <p:cNvSpPr txBox="1"/>
          <p:nvPr/>
        </p:nvSpPr>
        <p:spPr>
          <a:xfrm>
            <a:off x="5320372" y="6055172"/>
            <a:ext cx="1759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Begeleider pleeggezin/</a:t>
            </a:r>
          </a:p>
          <a:p>
            <a:r>
              <a:rPr lang="nl-NL" sz="1200"/>
              <a:t>gezinshuis </a:t>
            </a:r>
          </a:p>
        </p:txBody>
      </p:sp>
      <p:sp>
        <p:nvSpPr>
          <p:cNvPr id="79" name="Tekstvak 78">
            <a:extLst>
              <a:ext uri="{FF2B5EF4-FFF2-40B4-BE49-F238E27FC236}">
                <a16:creationId xmlns:a16="http://schemas.microsoft.com/office/drawing/2014/main" id="{9BD2DB37-3E8D-AF12-EB02-ABC033DA4FF6}"/>
              </a:ext>
            </a:extLst>
          </p:cNvPr>
          <p:cNvSpPr txBox="1"/>
          <p:nvPr/>
        </p:nvSpPr>
        <p:spPr>
          <a:xfrm>
            <a:off x="3873465" y="6055172"/>
            <a:ext cx="979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hulpverlener</a:t>
            </a:r>
          </a:p>
        </p:txBody>
      </p:sp>
      <p:sp>
        <p:nvSpPr>
          <p:cNvPr id="18" name="Tekstvak 78">
            <a:extLst>
              <a:ext uri="{FF2B5EF4-FFF2-40B4-BE49-F238E27FC236}">
                <a16:creationId xmlns:a16="http://schemas.microsoft.com/office/drawing/2014/main" id="{BC8A89D7-E9EE-BA17-0E05-E8FF018D1178}"/>
              </a:ext>
            </a:extLst>
          </p:cNvPr>
          <p:cNvSpPr txBox="1"/>
          <p:nvPr/>
        </p:nvSpPr>
        <p:spPr>
          <a:xfrm>
            <a:off x="2079420" y="6055172"/>
            <a:ext cx="12765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jeugdbeschermer</a:t>
            </a:r>
          </a:p>
        </p:txBody>
      </p:sp>
      <p:sp>
        <p:nvSpPr>
          <p:cNvPr id="25" name="Tekstvak 77">
            <a:extLst>
              <a:ext uri="{FF2B5EF4-FFF2-40B4-BE49-F238E27FC236}">
                <a16:creationId xmlns:a16="http://schemas.microsoft.com/office/drawing/2014/main" id="{98102031-A232-BDE5-16E8-47D0FE610FBC}"/>
              </a:ext>
            </a:extLst>
          </p:cNvPr>
          <p:cNvSpPr txBox="1"/>
          <p:nvPr/>
        </p:nvSpPr>
        <p:spPr>
          <a:xfrm>
            <a:off x="7079936" y="6055172"/>
            <a:ext cx="1562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Jeugdprofessional</a:t>
            </a:r>
          </a:p>
          <a:p>
            <a:r>
              <a:rPr lang="nl-NL" sz="1200"/>
              <a:t>lokaal team</a:t>
            </a:r>
          </a:p>
        </p:txBody>
      </p:sp>
      <p:sp>
        <p:nvSpPr>
          <p:cNvPr id="30" name="Tekstvak 71">
            <a:extLst>
              <a:ext uri="{FF2B5EF4-FFF2-40B4-BE49-F238E27FC236}">
                <a16:creationId xmlns:a16="http://schemas.microsoft.com/office/drawing/2014/main" id="{B0E70A36-BBEE-3137-2409-A25924EFE0EC}"/>
              </a:ext>
            </a:extLst>
          </p:cNvPr>
          <p:cNvSpPr txBox="1"/>
          <p:nvPr/>
        </p:nvSpPr>
        <p:spPr>
          <a:xfrm>
            <a:off x="5875441" y="1688231"/>
            <a:ext cx="4507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kind</a:t>
            </a:r>
          </a:p>
        </p:txBody>
      </p:sp>
      <p:sp>
        <p:nvSpPr>
          <p:cNvPr id="31" name="Tekstvak 71">
            <a:extLst>
              <a:ext uri="{FF2B5EF4-FFF2-40B4-BE49-F238E27FC236}">
                <a16:creationId xmlns:a16="http://schemas.microsoft.com/office/drawing/2014/main" id="{5A0707C0-D4A5-BF99-0AB2-2B4893FE2A42}"/>
              </a:ext>
            </a:extLst>
          </p:cNvPr>
          <p:cNvSpPr txBox="1"/>
          <p:nvPr/>
        </p:nvSpPr>
        <p:spPr>
          <a:xfrm>
            <a:off x="7335492" y="1688231"/>
            <a:ext cx="9000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Kind 12-</a:t>
            </a:r>
          </a:p>
        </p:txBody>
      </p:sp>
      <p:sp>
        <p:nvSpPr>
          <p:cNvPr id="36" name="Tekstvak 75">
            <a:extLst>
              <a:ext uri="{FF2B5EF4-FFF2-40B4-BE49-F238E27FC236}">
                <a16:creationId xmlns:a16="http://schemas.microsoft.com/office/drawing/2014/main" id="{F4098AF1-62FC-FFEA-CDC4-F839798A0918}"/>
              </a:ext>
            </a:extLst>
          </p:cNvPr>
          <p:cNvSpPr txBox="1"/>
          <p:nvPr/>
        </p:nvSpPr>
        <p:spPr>
          <a:xfrm>
            <a:off x="5820586" y="3926330"/>
            <a:ext cx="8200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opa/oma</a:t>
            </a:r>
          </a:p>
        </p:txBody>
      </p:sp>
      <p:sp>
        <p:nvSpPr>
          <p:cNvPr id="40" name="Tekstvak 75">
            <a:extLst>
              <a:ext uri="{FF2B5EF4-FFF2-40B4-BE49-F238E27FC236}">
                <a16:creationId xmlns:a16="http://schemas.microsoft.com/office/drawing/2014/main" id="{1D8319ED-1E16-0D86-6C3A-9751507F451E}"/>
              </a:ext>
            </a:extLst>
          </p:cNvPr>
          <p:cNvSpPr txBox="1"/>
          <p:nvPr/>
        </p:nvSpPr>
        <p:spPr>
          <a:xfrm>
            <a:off x="7306442" y="3926330"/>
            <a:ext cx="9350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familielid</a:t>
            </a:r>
          </a:p>
        </p:txBody>
      </p:sp>
      <p:sp>
        <p:nvSpPr>
          <p:cNvPr id="46" name="Tekstvak 75">
            <a:extLst>
              <a:ext uri="{FF2B5EF4-FFF2-40B4-BE49-F238E27FC236}">
                <a16:creationId xmlns:a16="http://schemas.microsoft.com/office/drawing/2014/main" id="{C20D9F55-B537-2D62-A8AE-5FB03B5FC655}"/>
              </a:ext>
            </a:extLst>
          </p:cNvPr>
          <p:cNvSpPr txBox="1"/>
          <p:nvPr/>
        </p:nvSpPr>
        <p:spPr>
          <a:xfrm>
            <a:off x="8864688" y="3926330"/>
            <a:ext cx="7665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familielid</a:t>
            </a:r>
          </a:p>
        </p:txBody>
      </p:sp>
      <p:sp>
        <p:nvSpPr>
          <p:cNvPr id="64" name="Tekstvak 77">
            <a:extLst>
              <a:ext uri="{FF2B5EF4-FFF2-40B4-BE49-F238E27FC236}">
                <a16:creationId xmlns:a16="http://schemas.microsoft.com/office/drawing/2014/main" id="{2E8AAC5F-C146-8C53-CD5C-1B3602A9EFE4}"/>
              </a:ext>
            </a:extLst>
          </p:cNvPr>
          <p:cNvSpPr txBox="1"/>
          <p:nvPr/>
        </p:nvSpPr>
        <p:spPr>
          <a:xfrm>
            <a:off x="8958111" y="6055172"/>
            <a:ext cx="9115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huisdier</a:t>
            </a:r>
          </a:p>
        </p:txBody>
      </p:sp>
      <p:sp>
        <p:nvSpPr>
          <p:cNvPr id="66" name="Tekstvak 75">
            <a:extLst>
              <a:ext uri="{FF2B5EF4-FFF2-40B4-BE49-F238E27FC236}">
                <a16:creationId xmlns:a16="http://schemas.microsoft.com/office/drawing/2014/main" id="{E6B12695-D06F-43DE-A203-FD4F42EBB3CE}"/>
              </a:ext>
            </a:extLst>
          </p:cNvPr>
          <p:cNvSpPr txBox="1"/>
          <p:nvPr/>
        </p:nvSpPr>
        <p:spPr>
          <a:xfrm>
            <a:off x="10494470" y="3939106"/>
            <a:ext cx="11927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vriend</a:t>
            </a:r>
          </a:p>
        </p:txBody>
      </p:sp>
      <p:sp>
        <p:nvSpPr>
          <p:cNvPr id="68" name="Tekstvak 75">
            <a:extLst>
              <a:ext uri="{FF2B5EF4-FFF2-40B4-BE49-F238E27FC236}">
                <a16:creationId xmlns:a16="http://schemas.microsoft.com/office/drawing/2014/main" id="{59D5256E-805F-55D4-D58F-8276F2CA1C22}"/>
              </a:ext>
            </a:extLst>
          </p:cNvPr>
          <p:cNvSpPr txBox="1"/>
          <p:nvPr/>
        </p:nvSpPr>
        <p:spPr>
          <a:xfrm>
            <a:off x="10525372" y="1688231"/>
            <a:ext cx="10796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vriendin</a:t>
            </a:r>
          </a:p>
        </p:txBody>
      </p:sp>
      <p:pic>
        <p:nvPicPr>
          <p:cNvPr id="83" name="Afbeelding 82" descr="Afbeelding met Menselijk gezicht, glimlach, clipart, tekening&#10;&#10;Automatisch gegenereerde beschrijving">
            <a:extLst>
              <a:ext uri="{FF2B5EF4-FFF2-40B4-BE49-F238E27FC236}">
                <a16:creationId xmlns:a16="http://schemas.microsoft.com/office/drawing/2014/main" id="{69B5475F-FC85-AAC3-1EF6-7EAC40AAE2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6198" y="466331"/>
            <a:ext cx="1243503" cy="1243503"/>
          </a:xfrm>
          <a:prstGeom prst="rect">
            <a:avLst/>
          </a:prstGeom>
        </p:spPr>
      </p:pic>
      <p:pic>
        <p:nvPicPr>
          <p:cNvPr id="85" name="Afbeelding 84" descr="Afbeelding met Menselijk gezicht, bril, person, kleding&#10;&#10;Automatisch gegenereerde beschrijving">
            <a:extLst>
              <a:ext uri="{FF2B5EF4-FFF2-40B4-BE49-F238E27FC236}">
                <a16:creationId xmlns:a16="http://schemas.microsoft.com/office/drawing/2014/main" id="{6BA58D06-5848-C5F5-CD96-A07C2C0E9E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9936" y="2709307"/>
            <a:ext cx="1243503" cy="1243503"/>
          </a:xfrm>
          <a:prstGeom prst="rect">
            <a:avLst/>
          </a:prstGeom>
        </p:spPr>
      </p:pic>
      <p:pic>
        <p:nvPicPr>
          <p:cNvPr id="87" name="Afbeelding 86" descr="Afbeelding met Menselijk gezicht, glimlach, tekenfilm&#10;&#10;Automatisch gegenereerde beschrijving">
            <a:extLst>
              <a:ext uri="{FF2B5EF4-FFF2-40B4-BE49-F238E27FC236}">
                <a16:creationId xmlns:a16="http://schemas.microsoft.com/office/drawing/2014/main" id="{4B203E7F-AA55-3B43-4B94-2F40B32E29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26198" y="2678627"/>
            <a:ext cx="1243503" cy="1243503"/>
          </a:xfrm>
          <a:prstGeom prst="rect">
            <a:avLst/>
          </a:prstGeom>
        </p:spPr>
      </p:pic>
      <p:pic>
        <p:nvPicPr>
          <p:cNvPr id="89" name="Afbeelding 88" descr="Afbeelding met hond, clipart, zoogdier, tekenfilm&#10;&#10;Automatisch gegenereerde beschrijving">
            <a:extLst>
              <a:ext uri="{FF2B5EF4-FFF2-40B4-BE49-F238E27FC236}">
                <a16:creationId xmlns:a16="http://schemas.microsoft.com/office/drawing/2014/main" id="{9EEF702D-9D82-36C9-1936-629B8F4AEB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26198" y="4791431"/>
            <a:ext cx="1243503" cy="1243503"/>
          </a:xfrm>
          <a:prstGeom prst="rect">
            <a:avLst/>
          </a:prstGeom>
        </p:spPr>
      </p:pic>
      <p:pic>
        <p:nvPicPr>
          <p:cNvPr id="91" name="Afbeelding 90" descr="Afbeelding met Menselijk gezicht, person, clipart, illustratie&#10;&#10;Automatisch gegenereerde beschrijving">
            <a:extLst>
              <a:ext uri="{FF2B5EF4-FFF2-40B4-BE49-F238E27FC236}">
                <a16:creationId xmlns:a16="http://schemas.microsoft.com/office/drawing/2014/main" id="{EA1B6E73-9E50-3692-7BE8-2BA37F6373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41271" y="4745813"/>
            <a:ext cx="1243503" cy="1243503"/>
          </a:xfrm>
          <a:prstGeom prst="rect">
            <a:avLst/>
          </a:prstGeom>
        </p:spPr>
      </p:pic>
      <p:pic>
        <p:nvPicPr>
          <p:cNvPr id="93" name="Afbeelding 92" descr="Afbeelding met Menselijk gezicht, clipart, illustratie, vrouw&#10;&#10;Automatisch gegenereerde beschrijving">
            <a:extLst>
              <a:ext uri="{FF2B5EF4-FFF2-40B4-BE49-F238E27FC236}">
                <a16:creationId xmlns:a16="http://schemas.microsoft.com/office/drawing/2014/main" id="{760858B7-D5CD-7191-B45F-A11B592517C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95920" y="4796422"/>
            <a:ext cx="1243503" cy="1243503"/>
          </a:xfrm>
          <a:prstGeom prst="rect">
            <a:avLst/>
          </a:prstGeom>
        </p:spPr>
      </p:pic>
      <p:pic>
        <p:nvPicPr>
          <p:cNvPr id="95" name="Afbeelding 94" descr="Afbeelding met Menselijk gezicht, tekenfilm, illustratie, tekening&#10;&#10;Automatisch gegenereerde beschrijving">
            <a:extLst>
              <a:ext uri="{FF2B5EF4-FFF2-40B4-BE49-F238E27FC236}">
                <a16:creationId xmlns:a16="http://schemas.microsoft.com/office/drawing/2014/main" id="{749992F9-7FA9-BD3B-8DA6-F50893C2C27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79936" y="4745813"/>
            <a:ext cx="1243503" cy="1243503"/>
          </a:xfrm>
          <a:prstGeom prst="rect">
            <a:avLst/>
          </a:prstGeom>
        </p:spPr>
      </p:pic>
      <p:pic>
        <p:nvPicPr>
          <p:cNvPr id="97" name="Afbeelding 96" descr="Afbeelding met Menselijk gezicht, tekening, clipart, illustratie&#10;&#10;Automatisch gegenereerde beschrijving">
            <a:extLst>
              <a:ext uri="{FF2B5EF4-FFF2-40B4-BE49-F238E27FC236}">
                <a16:creationId xmlns:a16="http://schemas.microsoft.com/office/drawing/2014/main" id="{6B9A2726-F6BB-43C5-4E47-AE351B2E425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95920" y="466331"/>
            <a:ext cx="1243503" cy="1243503"/>
          </a:xfrm>
          <a:prstGeom prst="rect">
            <a:avLst/>
          </a:prstGeom>
        </p:spPr>
      </p:pic>
      <p:pic>
        <p:nvPicPr>
          <p:cNvPr id="99" name="Afbeelding 98" descr="Afbeelding met kleding, Menselijk gezicht, clipart, tekening&#10;&#10;Automatisch gegenereerde beschrijving">
            <a:extLst>
              <a:ext uri="{FF2B5EF4-FFF2-40B4-BE49-F238E27FC236}">
                <a16:creationId xmlns:a16="http://schemas.microsoft.com/office/drawing/2014/main" id="{6071EB68-FFA1-D1FA-3D4C-3ED84C6DCA1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1511" y="466331"/>
            <a:ext cx="1243503" cy="1243503"/>
          </a:xfrm>
          <a:prstGeom prst="rect">
            <a:avLst/>
          </a:prstGeom>
        </p:spPr>
      </p:pic>
      <p:pic>
        <p:nvPicPr>
          <p:cNvPr id="101" name="Afbeelding 100" descr="Afbeelding met Menselijk gezicht, tekening, schets, clipart&#10;&#10;Automatisch gegenereerde beschrijving">
            <a:extLst>
              <a:ext uri="{FF2B5EF4-FFF2-40B4-BE49-F238E27FC236}">
                <a16:creationId xmlns:a16="http://schemas.microsoft.com/office/drawing/2014/main" id="{EE2DDFFF-DC37-F598-4ADF-45FCEA8FEEA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79072" y="466331"/>
            <a:ext cx="1243503" cy="1243503"/>
          </a:xfrm>
          <a:prstGeom prst="rect">
            <a:avLst/>
          </a:prstGeom>
        </p:spPr>
      </p:pic>
      <p:pic>
        <p:nvPicPr>
          <p:cNvPr id="103" name="Afbeelding 102" descr="Afbeelding met Menselijk gezicht, illustratie, tekening, clipart&#10;&#10;Automatisch gegenereerde beschrijving">
            <a:extLst>
              <a:ext uri="{FF2B5EF4-FFF2-40B4-BE49-F238E27FC236}">
                <a16:creationId xmlns:a16="http://schemas.microsoft.com/office/drawing/2014/main" id="{5D079EFA-F786-F8AC-831B-04A5935FA96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41271" y="466331"/>
            <a:ext cx="1243503" cy="1243503"/>
          </a:xfrm>
          <a:prstGeom prst="rect">
            <a:avLst/>
          </a:prstGeom>
        </p:spPr>
      </p:pic>
      <p:pic>
        <p:nvPicPr>
          <p:cNvPr id="105" name="Afbeelding 104" descr="Afbeelding met Menselijk gezicht, tekening, illustratie, schets&#10;&#10;Automatisch gegenereerde beschrijving">
            <a:extLst>
              <a:ext uri="{FF2B5EF4-FFF2-40B4-BE49-F238E27FC236}">
                <a16:creationId xmlns:a16="http://schemas.microsoft.com/office/drawing/2014/main" id="{1C1A1990-F635-73F4-5BAE-193F52D6C6F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79936" y="466331"/>
            <a:ext cx="1243503" cy="1243503"/>
          </a:xfrm>
          <a:prstGeom prst="rect">
            <a:avLst/>
          </a:prstGeom>
        </p:spPr>
      </p:pic>
      <p:pic>
        <p:nvPicPr>
          <p:cNvPr id="107" name="Afbeelding 106" descr="Afbeelding met Menselijk gezicht, bril, person, clipart&#10;&#10;Automatisch gegenereerde beschrijving">
            <a:extLst>
              <a:ext uri="{FF2B5EF4-FFF2-40B4-BE49-F238E27FC236}">
                <a16:creationId xmlns:a16="http://schemas.microsoft.com/office/drawing/2014/main" id="{4D3C4D90-1393-7961-4B86-1D13B510B9F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479072" y="2678627"/>
            <a:ext cx="1243503" cy="1243503"/>
          </a:xfrm>
          <a:prstGeom prst="rect">
            <a:avLst/>
          </a:prstGeom>
        </p:spPr>
      </p:pic>
      <p:pic>
        <p:nvPicPr>
          <p:cNvPr id="109" name="Afbeelding 108" descr="Afbeelding met Menselijk gezicht, clipart, illustratie, kunst&#10;&#10;Automatisch gegenereerde beschrijving">
            <a:extLst>
              <a:ext uri="{FF2B5EF4-FFF2-40B4-BE49-F238E27FC236}">
                <a16:creationId xmlns:a16="http://schemas.microsoft.com/office/drawing/2014/main" id="{F815173A-C796-806C-BFDB-A236B29EADF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91511" y="4852625"/>
            <a:ext cx="1243503" cy="1243503"/>
          </a:xfrm>
          <a:prstGeom prst="rect">
            <a:avLst/>
          </a:prstGeom>
        </p:spPr>
      </p:pic>
      <p:pic>
        <p:nvPicPr>
          <p:cNvPr id="111" name="Afbeelding 110" descr="Afbeelding met Menselijk gezicht, glimlach, clipart, tekenfilm&#10;&#10;Automatisch gegenereerde beschrijving">
            <a:extLst>
              <a:ext uri="{FF2B5EF4-FFF2-40B4-BE49-F238E27FC236}">
                <a16:creationId xmlns:a16="http://schemas.microsoft.com/office/drawing/2014/main" id="{66801E07-7921-8826-C899-5CB856F7944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91511" y="2717888"/>
            <a:ext cx="1243503" cy="1243503"/>
          </a:xfrm>
          <a:prstGeom prst="rect">
            <a:avLst/>
          </a:prstGeom>
        </p:spPr>
      </p:pic>
      <p:pic>
        <p:nvPicPr>
          <p:cNvPr id="113" name="Afbeelding 112" descr="Afbeelding met Menselijk gezicht, clipart, tekenfilm, tekening&#10;&#10;Automatisch gegenereerde beschrijving">
            <a:extLst>
              <a:ext uri="{FF2B5EF4-FFF2-40B4-BE49-F238E27FC236}">
                <a16:creationId xmlns:a16="http://schemas.microsoft.com/office/drawing/2014/main" id="{AED130C8-5EE3-B76B-BA55-746486F874FC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095920" y="2695480"/>
            <a:ext cx="1243503" cy="1243503"/>
          </a:xfrm>
          <a:prstGeom prst="rect">
            <a:avLst/>
          </a:prstGeom>
        </p:spPr>
      </p:pic>
      <p:pic>
        <p:nvPicPr>
          <p:cNvPr id="115" name="Afbeelding 114" descr="Afbeelding met Menselijk gezicht, clipart, illustratie, glimlach&#10;&#10;Automatisch gegenereerde beschrijving">
            <a:extLst>
              <a:ext uri="{FF2B5EF4-FFF2-40B4-BE49-F238E27FC236}">
                <a16:creationId xmlns:a16="http://schemas.microsoft.com/office/drawing/2014/main" id="{6FC1B577-F827-3C56-10E4-CCC1969E8E5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741271" y="2733770"/>
            <a:ext cx="1243503" cy="1243503"/>
          </a:xfrm>
          <a:prstGeom prst="rect">
            <a:avLst/>
          </a:prstGeom>
        </p:spPr>
      </p:pic>
      <p:pic>
        <p:nvPicPr>
          <p:cNvPr id="117" name="Afbeelding 116" descr="Afbeelding met tekenfilm, Menselijk gezicht, clipart, illustratie&#10;&#10;Automatisch gegenereerde beschrijving">
            <a:extLst>
              <a:ext uri="{FF2B5EF4-FFF2-40B4-BE49-F238E27FC236}">
                <a16:creationId xmlns:a16="http://schemas.microsoft.com/office/drawing/2014/main" id="{6B4ADD83-2E5C-8D4D-B5DB-7CF7B86BFF96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479072" y="4796423"/>
            <a:ext cx="1243503" cy="1243503"/>
          </a:xfrm>
          <a:prstGeom prst="rect">
            <a:avLst/>
          </a:prstGeom>
        </p:spPr>
      </p:pic>
      <p:pic>
        <p:nvPicPr>
          <p:cNvPr id="119" name="Afbeelding 118" descr="Afbeelding met Menselijk gezicht, clipart, tekenfilm, schets&#10;&#10;Automatisch gegenereerde beschrijving">
            <a:extLst>
              <a:ext uri="{FF2B5EF4-FFF2-40B4-BE49-F238E27FC236}">
                <a16:creationId xmlns:a16="http://schemas.microsoft.com/office/drawing/2014/main" id="{2F9D7EAD-BACA-0909-02E0-35B44B24F9BD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0156722" y="2690734"/>
            <a:ext cx="1243503" cy="1243503"/>
          </a:xfrm>
          <a:prstGeom prst="rect">
            <a:avLst/>
          </a:prstGeom>
        </p:spPr>
      </p:pic>
      <p:pic>
        <p:nvPicPr>
          <p:cNvPr id="121" name="Afbeelding 120" descr="Afbeelding met clipart, schets, Menselijk gezicht, tekening&#10;&#10;Automatisch gegenereerde beschrijving">
            <a:extLst>
              <a:ext uri="{FF2B5EF4-FFF2-40B4-BE49-F238E27FC236}">
                <a16:creationId xmlns:a16="http://schemas.microsoft.com/office/drawing/2014/main" id="{CA9D5F08-D7B9-ED80-CE08-662F0132164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0156722" y="466331"/>
            <a:ext cx="1243503" cy="1243503"/>
          </a:xfrm>
          <a:prstGeom prst="rect">
            <a:avLst/>
          </a:prstGeom>
        </p:spPr>
      </p:pic>
      <p:sp>
        <p:nvSpPr>
          <p:cNvPr id="122" name="Ovaal 121">
            <a:extLst>
              <a:ext uri="{FF2B5EF4-FFF2-40B4-BE49-F238E27FC236}">
                <a16:creationId xmlns:a16="http://schemas.microsoft.com/office/drawing/2014/main" id="{BD83404C-1504-0B84-9EE6-BF07E8BE96D5}"/>
              </a:ext>
            </a:extLst>
          </p:cNvPr>
          <p:cNvSpPr/>
          <p:nvPr/>
        </p:nvSpPr>
        <p:spPr>
          <a:xfrm>
            <a:off x="10378918" y="4905424"/>
            <a:ext cx="296150" cy="296150"/>
          </a:xfrm>
          <a:prstGeom prst="ellipse">
            <a:avLst/>
          </a:prstGeom>
          <a:solidFill>
            <a:srgbClr val="D8A62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3" name="Ovaal 122">
            <a:extLst>
              <a:ext uri="{FF2B5EF4-FFF2-40B4-BE49-F238E27FC236}">
                <a16:creationId xmlns:a16="http://schemas.microsoft.com/office/drawing/2014/main" id="{68073D81-79F2-6F38-9508-3B57DE48349B}"/>
              </a:ext>
            </a:extLst>
          </p:cNvPr>
          <p:cNvSpPr/>
          <p:nvPr/>
        </p:nvSpPr>
        <p:spPr>
          <a:xfrm>
            <a:off x="10378918" y="5341522"/>
            <a:ext cx="296150" cy="296150"/>
          </a:xfrm>
          <a:prstGeom prst="ellipse">
            <a:avLst/>
          </a:prstGeom>
          <a:solidFill>
            <a:srgbClr val="10A9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4" name="Ovaal 123">
            <a:extLst>
              <a:ext uri="{FF2B5EF4-FFF2-40B4-BE49-F238E27FC236}">
                <a16:creationId xmlns:a16="http://schemas.microsoft.com/office/drawing/2014/main" id="{F4AD452E-47CF-1890-A777-98E1FF872F1A}"/>
              </a:ext>
            </a:extLst>
          </p:cNvPr>
          <p:cNvSpPr/>
          <p:nvPr/>
        </p:nvSpPr>
        <p:spPr>
          <a:xfrm>
            <a:off x="10378918" y="5777621"/>
            <a:ext cx="296150" cy="296150"/>
          </a:xfrm>
          <a:prstGeom prst="ellipse">
            <a:avLst/>
          </a:prstGeom>
          <a:solidFill>
            <a:srgbClr val="00457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5" name="Tekstvak 124">
            <a:extLst>
              <a:ext uri="{FF2B5EF4-FFF2-40B4-BE49-F238E27FC236}">
                <a16:creationId xmlns:a16="http://schemas.microsoft.com/office/drawing/2014/main" id="{62AF0BEA-721D-AF44-8C00-3B0E49BFDCBD}"/>
              </a:ext>
            </a:extLst>
          </p:cNvPr>
          <p:cNvSpPr txBox="1"/>
          <p:nvPr/>
        </p:nvSpPr>
        <p:spPr>
          <a:xfrm>
            <a:off x="10714720" y="4920329"/>
            <a:ext cx="17321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= familie/vrienden</a:t>
            </a:r>
          </a:p>
        </p:txBody>
      </p:sp>
      <p:sp>
        <p:nvSpPr>
          <p:cNvPr id="126" name="Tekstvak 125">
            <a:extLst>
              <a:ext uri="{FF2B5EF4-FFF2-40B4-BE49-F238E27FC236}">
                <a16:creationId xmlns:a16="http://schemas.microsoft.com/office/drawing/2014/main" id="{9FE29AC5-6E29-C7FA-96A6-C426942F0FCC}"/>
              </a:ext>
            </a:extLst>
          </p:cNvPr>
          <p:cNvSpPr txBox="1"/>
          <p:nvPr/>
        </p:nvSpPr>
        <p:spPr>
          <a:xfrm>
            <a:off x="10714721" y="5342360"/>
            <a:ext cx="12435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= professional</a:t>
            </a:r>
          </a:p>
        </p:txBody>
      </p:sp>
      <p:sp>
        <p:nvSpPr>
          <p:cNvPr id="127" name="Tekstvak 126">
            <a:extLst>
              <a:ext uri="{FF2B5EF4-FFF2-40B4-BE49-F238E27FC236}">
                <a16:creationId xmlns:a16="http://schemas.microsoft.com/office/drawing/2014/main" id="{B41C821E-53DA-78E9-17E6-B9AB010CC659}"/>
              </a:ext>
            </a:extLst>
          </p:cNvPr>
          <p:cNvSpPr txBox="1"/>
          <p:nvPr/>
        </p:nvSpPr>
        <p:spPr>
          <a:xfrm>
            <a:off x="10714721" y="5778459"/>
            <a:ext cx="12435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/>
              <a:t>= opvoeder</a:t>
            </a:r>
          </a:p>
        </p:txBody>
      </p:sp>
    </p:spTree>
    <p:extLst>
      <p:ext uri="{BB962C8B-B14F-4D97-AF65-F5344CB8AC3E}">
        <p14:creationId xmlns:p14="http://schemas.microsoft.com/office/powerpoint/2010/main" val="2893479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kstvak 84">
            <a:extLst>
              <a:ext uri="{FF2B5EF4-FFF2-40B4-BE49-F238E27FC236}">
                <a16:creationId xmlns:a16="http://schemas.microsoft.com/office/drawing/2014/main" id="{B8004BF7-8D3D-1D46-FFDC-596967BD9D59}"/>
              </a:ext>
            </a:extLst>
          </p:cNvPr>
          <p:cNvSpPr txBox="1"/>
          <p:nvPr/>
        </p:nvSpPr>
        <p:spPr>
          <a:xfrm>
            <a:off x="402001" y="2665721"/>
            <a:ext cx="20664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nl-NL" sz="1200" b="0" i="0">
                <a:solidFill>
                  <a:srgbClr val="1D1C1D"/>
                </a:solidFill>
                <a:effectLst/>
                <a:latin typeface="Slack-Lato"/>
              </a:rPr>
              <a:t>Telefoon: (video)bellen/appen</a:t>
            </a:r>
          </a:p>
        </p:txBody>
      </p:sp>
      <p:pic>
        <p:nvPicPr>
          <p:cNvPr id="3" name="Afbeelding 2" descr="Afbeelding met Graphics, clipart, ontwerp&#10;&#10;Automatisch gegenereerde beschrijving">
            <a:extLst>
              <a:ext uri="{FF2B5EF4-FFF2-40B4-BE49-F238E27FC236}">
                <a16:creationId xmlns:a16="http://schemas.microsoft.com/office/drawing/2014/main" id="{3B316B45-776D-B531-28B3-0E32EC76BF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3524" y="387951"/>
            <a:ext cx="2159000" cy="2159000"/>
          </a:xfrm>
          <a:prstGeom prst="rect">
            <a:avLst/>
          </a:prstGeom>
        </p:spPr>
      </p:pic>
      <p:pic>
        <p:nvPicPr>
          <p:cNvPr id="7" name="Afbeelding 6" descr="Afbeelding met symbool, clipart, Graphics, logo&#10;&#10;Automatisch gegenereerde beschrijving">
            <a:extLst>
              <a:ext uri="{FF2B5EF4-FFF2-40B4-BE49-F238E27FC236}">
                <a16:creationId xmlns:a16="http://schemas.microsoft.com/office/drawing/2014/main" id="{AC8F5568-4B4F-3544-BD2B-D9906795D0F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8772" y="506721"/>
            <a:ext cx="2159000" cy="2159000"/>
          </a:xfrm>
          <a:prstGeom prst="rect">
            <a:avLst/>
          </a:prstGeom>
        </p:spPr>
      </p:pic>
      <p:pic>
        <p:nvPicPr>
          <p:cNvPr id="9" name="Afbeelding 8" descr="Afbeelding met clipart, Tekenfilm, tekenfilm, illustratie&#10;&#10;Automatisch gegenereerde beschrijving">
            <a:extLst>
              <a:ext uri="{FF2B5EF4-FFF2-40B4-BE49-F238E27FC236}">
                <a16:creationId xmlns:a16="http://schemas.microsoft.com/office/drawing/2014/main" id="{7829F0C0-4D63-396E-D46D-3E7AEBF7783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6781" y="640839"/>
            <a:ext cx="2159000" cy="2159000"/>
          </a:xfrm>
          <a:prstGeom prst="rect">
            <a:avLst/>
          </a:prstGeom>
        </p:spPr>
      </p:pic>
      <p:pic>
        <p:nvPicPr>
          <p:cNvPr id="11" name="Afbeelding 10" descr="Afbeelding met Kinderkunst, tekenfilm, ontwerp, illustratie&#10;&#10;Automatisch gegenereerde beschrijving">
            <a:extLst>
              <a:ext uri="{FF2B5EF4-FFF2-40B4-BE49-F238E27FC236}">
                <a16:creationId xmlns:a16="http://schemas.microsoft.com/office/drawing/2014/main" id="{42ED2369-09E8-330E-A370-F29633F7DDB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6640" y="657015"/>
            <a:ext cx="2159000" cy="2159000"/>
          </a:xfrm>
          <a:prstGeom prst="rect">
            <a:avLst/>
          </a:prstGeom>
        </p:spPr>
      </p:pic>
      <p:pic>
        <p:nvPicPr>
          <p:cNvPr id="13" name="Afbeelding 12" descr="Afbeelding met clipart, tekening, cirkel, Kinderkunst&#10;&#10;Automatisch gegenereerde beschrijving">
            <a:extLst>
              <a:ext uri="{FF2B5EF4-FFF2-40B4-BE49-F238E27FC236}">
                <a16:creationId xmlns:a16="http://schemas.microsoft.com/office/drawing/2014/main" id="{CC4AAFC5-9A0C-8562-AEC9-74034DFC009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4024" y="3697337"/>
            <a:ext cx="2159000" cy="2159000"/>
          </a:xfrm>
          <a:prstGeom prst="rect">
            <a:avLst/>
          </a:prstGeom>
        </p:spPr>
      </p:pic>
      <p:pic>
        <p:nvPicPr>
          <p:cNvPr id="19" name="Afbeelding 18" descr="Afbeelding met Mobiele telefoon, schermopname, clipart&#10;&#10;Automatisch gegenereerde beschrijving">
            <a:extLst>
              <a:ext uri="{FF2B5EF4-FFF2-40B4-BE49-F238E27FC236}">
                <a16:creationId xmlns:a16="http://schemas.microsoft.com/office/drawing/2014/main" id="{90837DCB-A601-2D5B-EDB4-E64C5B455A6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710" y="483469"/>
            <a:ext cx="2159000" cy="2159000"/>
          </a:xfrm>
          <a:prstGeom prst="rect">
            <a:avLst/>
          </a:prstGeom>
        </p:spPr>
      </p:pic>
      <p:sp>
        <p:nvSpPr>
          <p:cNvPr id="20" name="Tekstvak 19">
            <a:extLst>
              <a:ext uri="{FF2B5EF4-FFF2-40B4-BE49-F238E27FC236}">
                <a16:creationId xmlns:a16="http://schemas.microsoft.com/office/drawing/2014/main" id="{1E78FEF3-6D36-048A-36F6-6A01EABED520}"/>
              </a:ext>
            </a:extLst>
          </p:cNvPr>
          <p:cNvSpPr txBox="1"/>
          <p:nvPr/>
        </p:nvSpPr>
        <p:spPr>
          <a:xfrm>
            <a:off x="6784086" y="5761351"/>
            <a:ext cx="1543988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nl-NL" sz="1200">
                <a:solidFill>
                  <a:srgbClr val="1D1C1D"/>
                </a:solidFill>
                <a:latin typeface="Slack-Lato"/>
                <a:ea typeface="+mn-lt"/>
                <a:cs typeface="+mn-lt"/>
              </a:rPr>
              <a:t>Leeg plaatje om zelf iets op te schrijven</a:t>
            </a:r>
            <a:endParaRPr lang="nl-NL" sz="120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1E212AF6-579A-44BA-A14F-5CAC474864A7}"/>
              </a:ext>
            </a:extLst>
          </p:cNvPr>
          <p:cNvSpPr txBox="1"/>
          <p:nvPr/>
        </p:nvSpPr>
        <p:spPr>
          <a:xfrm>
            <a:off x="5221949" y="2642469"/>
            <a:ext cx="9646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l-NL" sz="1200">
                <a:solidFill>
                  <a:srgbClr val="1D1C1D"/>
                </a:solidFill>
                <a:latin typeface="Slack-Lato"/>
              </a:rPr>
              <a:t>P</a:t>
            </a:r>
            <a:r>
              <a:rPr lang="nl-NL" sz="1200" b="0" i="0">
                <a:solidFill>
                  <a:srgbClr val="1D1C1D"/>
                </a:solidFill>
                <a:effectLst/>
                <a:latin typeface="Slack-Lato"/>
              </a:rPr>
              <a:t>ost: mail, updates, foto’s sturen</a:t>
            </a: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BCD93B06-DD7E-3D5F-84AF-0E6D6900FC46}"/>
              </a:ext>
            </a:extLst>
          </p:cNvPr>
          <p:cNvSpPr txBox="1"/>
          <p:nvPr/>
        </p:nvSpPr>
        <p:spPr>
          <a:xfrm>
            <a:off x="2905106" y="2665721"/>
            <a:ext cx="2066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l-NL" sz="1200" b="0" i="0">
                <a:solidFill>
                  <a:srgbClr val="1D1C1D"/>
                </a:solidFill>
                <a:effectLst/>
                <a:latin typeface="Slack-Lato"/>
              </a:rPr>
              <a:t>Online contact: snapchat, facebook, online gamen</a:t>
            </a: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CC6A7401-9AB5-8A93-B698-5A5D08A0DDB6}"/>
              </a:ext>
            </a:extLst>
          </p:cNvPr>
          <p:cNvSpPr txBox="1"/>
          <p:nvPr/>
        </p:nvSpPr>
        <p:spPr>
          <a:xfrm>
            <a:off x="7526999" y="2642469"/>
            <a:ext cx="9646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l-NL" sz="1200">
                <a:solidFill>
                  <a:srgbClr val="1D1C1D"/>
                </a:solidFill>
                <a:latin typeface="Slack-Lato"/>
              </a:rPr>
              <a:t>Bezoek</a:t>
            </a:r>
            <a:endParaRPr lang="nl-NL" sz="1200" b="0" i="0">
              <a:solidFill>
                <a:srgbClr val="1D1C1D"/>
              </a:solidFill>
              <a:effectLst/>
              <a:latin typeface="Slack-Lato"/>
            </a:endParaRP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B21B1FFB-781A-DFAA-A382-8B0112C06485}"/>
              </a:ext>
            </a:extLst>
          </p:cNvPr>
          <p:cNvSpPr txBox="1"/>
          <p:nvPr/>
        </p:nvSpPr>
        <p:spPr>
          <a:xfrm>
            <a:off x="9851099" y="2642469"/>
            <a:ext cx="9646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l-NL" sz="1200">
                <a:solidFill>
                  <a:srgbClr val="1D1C1D"/>
                </a:solidFill>
                <a:latin typeface="Slack-Lato"/>
              </a:rPr>
              <a:t>Logeren</a:t>
            </a:r>
            <a:endParaRPr lang="nl-NL" sz="1200" b="0" i="0">
              <a:solidFill>
                <a:srgbClr val="1D1C1D"/>
              </a:solidFill>
              <a:effectLst/>
              <a:latin typeface="Slack-Lato"/>
            </a:endParaRPr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86614249-B182-B519-CB3A-BD644925223F}"/>
              </a:ext>
            </a:extLst>
          </p:cNvPr>
          <p:cNvSpPr txBox="1"/>
          <p:nvPr/>
        </p:nvSpPr>
        <p:spPr>
          <a:xfrm>
            <a:off x="925867" y="5543534"/>
            <a:ext cx="16683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l-NL" sz="1200" b="0" i="0">
                <a:solidFill>
                  <a:srgbClr val="1D1C1D"/>
                </a:solidFill>
                <a:effectLst/>
                <a:latin typeface="Slack-Lato"/>
              </a:rPr>
              <a:t>Meedenken over de opvoeding (10-minuten gesprek, zorgteam, welke sport/club, etc.)</a:t>
            </a:r>
          </a:p>
        </p:txBody>
      </p:sp>
      <p:sp>
        <p:nvSpPr>
          <p:cNvPr id="26" name="Tekstvak 25">
            <a:extLst>
              <a:ext uri="{FF2B5EF4-FFF2-40B4-BE49-F238E27FC236}">
                <a16:creationId xmlns:a16="http://schemas.microsoft.com/office/drawing/2014/main" id="{ED3293C8-423C-CE01-9ADD-30F43276981D}"/>
              </a:ext>
            </a:extLst>
          </p:cNvPr>
          <p:cNvSpPr txBox="1"/>
          <p:nvPr/>
        </p:nvSpPr>
        <p:spPr>
          <a:xfrm>
            <a:off x="3970401" y="5856337"/>
            <a:ext cx="1437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l-NL" sz="1200" b="0" i="0">
                <a:solidFill>
                  <a:srgbClr val="1D1C1D"/>
                </a:solidFill>
                <a:effectLst/>
                <a:latin typeface="Slack-Lato"/>
              </a:rPr>
              <a:t>Activiteiten (kapper, afzwemmen, voetballen, etc.)</a:t>
            </a:r>
          </a:p>
        </p:txBody>
      </p:sp>
      <p:pic>
        <p:nvPicPr>
          <p:cNvPr id="28" name="Afbeelding 27" descr="Afbeelding met tekenfilm, tekening, clipart, illustratie&#10;&#10;Automatisch gegenereerde beschrijving">
            <a:extLst>
              <a:ext uri="{FF2B5EF4-FFF2-40B4-BE49-F238E27FC236}">
                <a16:creationId xmlns:a16="http://schemas.microsoft.com/office/drawing/2014/main" id="{3421BE19-605C-B268-56C0-2AF845318FF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549" y="3602351"/>
            <a:ext cx="2159000" cy="2159000"/>
          </a:xfrm>
          <a:prstGeom prst="rect">
            <a:avLst/>
          </a:prstGeom>
        </p:spPr>
      </p:pic>
      <p:pic>
        <p:nvPicPr>
          <p:cNvPr id="30" name="Afbeelding 29" descr="Afbeelding met schermopname, Rechthoek, ontwerp&#10;&#10;Automatisch gegenereerde beschrijving">
            <a:extLst>
              <a:ext uri="{FF2B5EF4-FFF2-40B4-BE49-F238E27FC236}">
                <a16:creationId xmlns:a16="http://schemas.microsoft.com/office/drawing/2014/main" id="{F1A4760E-03C7-ED41-1E86-AD7A3EB9604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7499" y="3482722"/>
            <a:ext cx="2159000" cy="215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050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tekst, kaart&#10;&#10;Automatisch gegenereerde beschrijving">
            <a:extLst>
              <a:ext uri="{FF2B5EF4-FFF2-40B4-BE49-F238E27FC236}">
                <a16:creationId xmlns:a16="http://schemas.microsoft.com/office/drawing/2014/main" id="{7931B236-6220-B5F3-4913-465374C557F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8" name="Rechte verbindingslijn 17">
            <a:extLst>
              <a:ext uri="{FF2B5EF4-FFF2-40B4-BE49-F238E27FC236}">
                <a16:creationId xmlns:a16="http://schemas.microsoft.com/office/drawing/2014/main" id="{0BD23CD8-8C90-482D-73A4-EDB77F082294}"/>
              </a:ext>
            </a:extLst>
          </p:cNvPr>
          <p:cNvCxnSpPr>
            <a:cxnSpLocks/>
          </p:cNvCxnSpPr>
          <p:nvPr/>
        </p:nvCxnSpPr>
        <p:spPr>
          <a:xfrm>
            <a:off x="666427" y="5935860"/>
            <a:ext cx="10944000" cy="0"/>
          </a:xfrm>
          <a:prstGeom prst="line">
            <a:avLst/>
          </a:prstGeom>
          <a:ln w="3175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Rechte verbindingslijn 18">
            <a:extLst>
              <a:ext uri="{FF2B5EF4-FFF2-40B4-BE49-F238E27FC236}">
                <a16:creationId xmlns:a16="http://schemas.microsoft.com/office/drawing/2014/main" id="{295D2F7C-18F1-D2BF-C8F7-42588E31BFD8}"/>
              </a:ext>
            </a:extLst>
          </p:cNvPr>
          <p:cNvCxnSpPr>
            <a:cxnSpLocks/>
          </p:cNvCxnSpPr>
          <p:nvPr/>
        </p:nvCxnSpPr>
        <p:spPr>
          <a:xfrm>
            <a:off x="666427" y="6133980"/>
            <a:ext cx="6280597" cy="0"/>
          </a:xfrm>
          <a:prstGeom prst="line">
            <a:avLst/>
          </a:prstGeom>
          <a:ln w="31750">
            <a:solidFill>
              <a:schemeClr val="tx1"/>
            </a:solidFill>
            <a:prstDash val="solid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Rechte verbindingslijn 19">
            <a:extLst>
              <a:ext uri="{FF2B5EF4-FFF2-40B4-BE49-F238E27FC236}">
                <a16:creationId xmlns:a16="http://schemas.microsoft.com/office/drawing/2014/main" id="{61439D49-4096-C550-4153-C262F52735D9}"/>
              </a:ext>
            </a:extLst>
          </p:cNvPr>
          <p:cNvCxnSpPr>
            <a:cxnSpLocks/>
          </p:cNvCxnSpPr>
          <p:nvPr/>
        </p:nvCxnSpPr>
        <p:spPr>
          <a:xfrm>
            <a:off x="6244267" y="6133980"/>
            <a:ext cx="5375534" cy="0"/>
          </a:xfrm>
          <a:prstGeom prst="line">
            <a:avLst/>
          </a:prstGeom>
          <a:ln w="31750">
            <a:solidFill>
              <a:schemeClr val="tx1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Afbeelding 6" descr="Afbeelding met Menselijk gezicht, clipart, illustratie, kunst&#10;&#10;Automatisch gegenereerde beschrijving">
            <a:extLst>
              <a:ext uri="{FF2B5EF4-FFF2-40B4-BE49-F238E27FC236}">
                <a16:creationId xmlns:a16="http://schemas.microsoft.com/office/drawing/2014/main" id="{3CEBFE87-77A6-0E73-38E5-D29299C204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7780" y="1489208"/>
            <a:ext cx="985815" cy="985815"/>
          </a:xfrm>
          <a:prstGeom prst="rect">
            <a:avLst/>
          </a:prstGeom>
        </p:spPr>
      </p:pic>
      <p:pic>
        <p:nvPicPr>
          <p:cNvPr id="9" name="Afbeelding 8" descr="Afbeelding met clipart, schets, Menselijk gezicht, tekening&#10;&#10;Automatisch gegenereerde beschrijving">
            <a:extLst>
              <a:ext uri="{FF2B5EF4-FFF2-40B4-BE49-F238E27FC236}">
                <a16:creationId xmlns:a16="http://schemas.microsoft.com/office/drawing/2014/main" id="{2D00BD73-D46C-4A3E-E54D-5AAA22CA73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3961391"/>
            <a:ext cx="985815" cy="985815"/>
          </a:xfrm>
          <a:prstGeom prst="rect">
            <a:avLst/>
          </a:prstGeom>
        </p:spPr>
      </p:pic>
      <p:pic>
        <p:nvPicPr>
          <p:cNvPr id="10" name="Picture 4" descr="A cartoon of a child&#10;&#10;AI-generated content may be incorrect.">
            <a:extLst>
              <a:ext uri="{FF2B5EF4-FFF2-40B4-BE49-F238E27FC236}">
                <a16:creationId xmlns:a16="http://schemas.microsoft.com/office/drawing/2014/main" id="{A9FA9395-5E27-D6FE-6E25-1E9643EE17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68405" y="1760513"/>
            <a:ext cx="1441004" cy="1527034"/>
          </a:xfrm>
          <a:prstGeom prst="rect">
            <a:avLst/>
          </a:prstGeom>
        </p:spPr>
      </p:pic>
      <p:pic>
        <p:nvPicPr>
          <p:cNvPr id="8" name="Afbeelding 7" descr="Afbeelding met Menselijk gezicht, glimlach, clipart, tekenfilm&#10;&#10;Automatisch gegenereerde beschrijving">
            <a:extLst>
              <a:ext uri="{FF2B5EF4-FFF2-40B4-BE49-F238E27FC236}">
                <a16:creationId xmlns:a16="http://schemas.microsoft.com/office/drawing/2014/main" id="{6C3FF338-6406-ADBB-85BA-253DD593C27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82590" y="3058391"/>
            <a:ext cx="985815" cy="985815"/>
          </a:xfrm>
          <a:prstGeom prst="rect">
            <a:avLst/>
          </a:prstGeom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id="{1C7C56DE-9F44-027F-FAA7-87D55A98B182}"/>
              </a:ext>
            </a:extLst>
          </p:cNvPr>
          <p:cNvSpPr txBox="1"/>
          <p:nvPr/>
        </p:nvSpPr>
        <p:spPr>
          <a:xfrm>
            <a:off x="2307102" y="2011680"/>
            <a:ext cx="1561513" cy="369332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nl-NL">
                <a:latin typeface="Sarabun" pitchFamily="2" charset="-34"/>
                <a:cs typeface="Sarabun" pitchFamily="2" charset="-34"/>
              </a:rPr>
              <a:t>overige tekst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C634B206-A41E-4D7A-10C5-3901BECFD20A}"/>
              </a:ext>
            </a:extLst>
          </p:cNvPr>
          <p:cNvSpPr txBox="1"/>
          <p:nvPr/>
        </p:nvSpPr>
        <p:spPr>
          <a:xfrm>
            <a:off x="2307102" y="1406769"/>
            <a:ext cx="1561513" cy="369332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nl-NL">
                <a:latin typeface="Sarabun" pitchFamily="2" charset="-34"/>
                <a:cs typeface="Sarabun" pitchFamily="2" charset="-34"/>
              </a:rPr>
              <a:t>plaatsnaam</a:t>
            </a:r>
          </a:p>
        </p:txBody>
      </p:sp>
    </p:spTree>
    <p:extLst>
      <p:ext uri="{BB962C8B-B14F-4D97-AF65-F5344CB8AC3E}">
        <p14:creationId xmlns:p14="http://schemas.microsoft.com/office/powerpoint/2010/main" val="3074443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>
            <a:extLst>
              <a:ext uri="{FF2B5EF4-FFF2-40B4-BE49-F238E27FC236}">
                <a16:creationId xmlns:a16="http://schemas.microsoft.com/office/drawing/2014/main" id="{C5AE965C-6F1F-478F-711D-F99CC94ABE9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Afbeelding 8" descr="Afbeelding met Menselijk gezicht, tekening, clipart, illustratie&#10;&#10;Automatisch gegenereerde beschrijving">
            <a:extLst>
              <a:ext uri="{FF2B5EF4-FFF2-40B4-BE49-F238E27FC236}">
                <a16:creationId xmlns:a16="http://schemas.microsoft.com/office/drawing/2014/main" id="{AD20345E-385D-38D5-6171-A5782CA9681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6374" y="441707"/>
            <a:ext cx="971578" cy="907658"/>
          </a:xfrm>
          <a:prstGeom prst="rect">
            <a:avLst/>
          </a:prstGeom>
        </p:spPr>
      </p:pic>
      <p:pic>
        <p:nvPicPr>
          <p:cNvPr id="24" name="Afbeelding 23" descr="Afbeelding met Graphics, clipart, ontwerp&#10;&#10;Automatisch gegenereerde beschrijving">
            <a:extLst>
              <a:ext uri="{FF2B5EF4-FFF2-40B4-BE49-F238E27FC236}">
                <a16:creationId xmlns:a16="http://schemas.microsoft.com/office/drawing/2014/main" id="{58E81D40-BC5B-E243-5AE0-CC9C63CA62B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6016" y="4454118"/>
            <a:ext cx="863733" cy="863733"/>
          </a:xfrm>
          <a:prstGeom prst="rect">
            <a:avLst/>
          </a:prstGeom>
        </p:spPr>
      </p:pic>
      <p:cxnSp>
        <p:nvCxnSpPr>
          <p:cNvPr id="2" name="Rechte verbindingslijn 1">
            <a:extLst>
              <a:ext uri="{FF2B5EF4-FFF2-40B4-BE49-F238E27FC236}">
                <a16:creationId xmlns:a16="http://schemas.microsoft.com/office/drawing/2014/main" id="{5333361E-B719-F0BC-CEB3-BE74E9408FE1}"/>
              </a:ext>
            </a:extLst>
          </p:cNvPr>
          <p:cNvCxnSpPr>
            <a:cxnSpLocks/>
          </p:cNvCxnSpPr>
          <p:nvPr/>
        </p:nvCxnSpPr>
        <p:spPr>
          <a:xfrm flipV="1">
            <a:off x="3621952" y="1570269"/>
            <a:ext cx="1905304" cy="2266602"/>
          </a:xfrm>
          <a:prstGeom prst="line">
            <a:avLst/>
          </a:prstGeom>
          <a:ln w="63500">
            <a:solidFill>
              <a:srgbClr val="84BE5A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Rechte verbindingslijn 2">
            <a:extLst>
              <a:ext uri="{FF2B5EF4-FFF2-40B4-BE49-F238E27FC236}">
                <a16:creationId xmlns:a16="http://schemas.microsoft.com/office/drawing/2014/main" id="{D2E6CD31-A11D-061D-E19B-F7D989D56DD4}"/>
              </a:ext>
            </a:extLst>
          </p:cNvPr>
          <p:cNvCxnSpPr>
            <a:cxnSpLocks/>
          </p:cNvCxnSpPr>
          <p:nvPr/>
        </p:nvCxnSpPr>
        <p:spPr>
          <a:xfrm flipV="1">
            <a:off x="3750339" y="1642670"/>
            <a:ext cx="1917015" cy="3013839"/>
          </a:xfrm>
          <a:prstGeom prst="line">
            <a:avLst/>
          </a:prstGeom>
          <a:ln w="50800">
            <a:solidFill>
              <a:srgbClr val="D8A624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Afbeelding 22" descr="Afbeelding met Mobiele telefoon, schermopname, clipart&#10;&#10;Automatisch gegenereerde beschrijving">
            <a:extLst>
              <a:ext uri="{FF2B5EF4-FFF2-40B4-BE49-F238E27FC236}">
                <a16:creationId xmlns:a16="http://schemas.microsoft.com/office/drawing/2014/main" id="{3A5FB064-0186-564A-A6C2-FF94DE69203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9947" y="3534992"/>
            <a:ext cx="699369" cy="699369"/>
          </a:xfrm>
          <a:prstGeom prst="rect">
            <a:avLst/>
          </a:prstGeom>
        </p:spPr>
      </p:pic>
      <p:pic>
        <p:nvPicPr>
          <p:cNvPr id="4" name="Afbeelding 3" descr="Afbeelding met Menselijk gezicht, bril, person, kleding&#10;&#10;Automatisch gegenereerde beschrijving">
            <a:extLst>
              <a:ext uri="{FF2B5EF4-FFF2-40B4-BE49-F238E27FC236}">
                <a16:creationId xmlns:a16="http://schemas.microsoft.com/office/drawing/2014/main" id="{35EA1CBE-6929-C8C4-340D-13C9BB5577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68304" y="3633507"/>
            <a:ext cx="643227" cy="643227"/>
          </a:xfrm>
          <a:prstGeom prst="rect">
            <a:avLst/>
          </a:prstGeom>
        </p:spPr>
      </p:pic>
      <p:pic>
        <p:nvPicPr>
          <p:cNvPr id="5" name="Afbeelding 4" descr="Afbeelding met Menselijk gezicht, bril, person, clipart&#10;&#10;Automatisch gegenereerde beschrijving">
            <a:extLst>
              <a:ext uri="{FF2B5EF4-FFF2-40B4-BE49-F238E27FC236}">
                <a16:creationId xmlns:a16="http://schemas.microsoft.com/office/drawing/2014/main" id="{9C2F68A9-28DC-7B14-8C34-0EC637CD622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56612" y="4572103"/>
            <a:ext cx="643227" cy="643227"/>
          </a:xfrm>
          <a:prstGeom prst="rect">
            <a:avLst/>
          </a:prstGeom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B20D33BB-4DFB-58B8-6137-490BD72B0C73}"/>
              </a:ext>
            </a:extLst>
          </p:cNvPr>
          <p:cNvSpPr txBox="1"/>
          <p:nvPr/>
        </p:nvSpPr>
        <p:spPr>
          <a:xfrm>
            <a:off x="3016717" y="5114742"/>
            <a:ext cx="1082646" cy="276999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nl-NL" sz="1200">
                <a:latin typeface="Sarabun" pitchFamily="2" charset="-34"/>
                <a:cs typeface="Sarabun" pitchFamily="2" charset="-34"/>
              </a:rPr>
              <a:t>Argentinië</a:t>
            </a: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32BC9398-72EA-F2AB-79F0-24F281C59742}"/>
              </a:ext>
            </a:extLst>
          </p:cNvPr>
          <p:cNvSpPr txBox="1"/>
          <p:nvPr/>
        </p:nvSpPr>
        <p:spPr>
          <a:xfrm>
            <a:off x="2957882" y="4185225"/>
            <a:ext cx="643228" cy="276999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nl-NL" sz="1200">
                <a:latin typeface="Sarabun" pitchFamily="2" charset="-34"/>
                <a:cs typeface="Sarabun" pitchFamily="2" charset="-34"/>
              </a:rPr>
              <a:t>Bolivia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E250015F-6FC1-82C1-610A-886635D90D25}"/>
              </a:ext>
            </a:extLst>
          </p:cNvPr>
          <p:cNvSpPr txBox="1"/>
          <p:nvPr/>
        </p:nvSpPr>
        <p:spPr>
          <a:xfrm>
            <a:off x="5426374" y="1112036"/>
            <a:ext cx="971578" cy="276999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nl-NL" sz="1200">
                <a:latin typeface="Sarabun" pitchFamily="2" charset="-34"/>
                <a:cs typeface="Sarabun" pitchFamily="2" charset="-34"/>
              </a:rPr>
              <a:t>Nederland</a:t>
            </a:r>
          </a:p>
        </p:txBody>
      </p:sp>
    </p:spTree>
    <p:extLst>
      <p:ext uri="{BB962C8B-B14F-4D97-AF65-F5344CB8AC3E}">
        <p14:creationId xmlns:p14="http://schemas.microsoft.com/office/powerpoint/2010/main" val="2941530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Rechte verbindingslijn 1">
            <a:extLst>
              <a:ext uri="{FF2B5EF4-FFF2-40B4-BE49-F238E27FC236}">
                <a16:creationId xmlns:a16="http://schemas.microsoft.com/office/drawing/2014/main" id="{8C10B8B0-DA23-E055-E568-491C82F771ED}"/>
              </a:ext>
            </a:extLst>
          </p:cNvPr>
          <p:cNvCxnSpPr>
            <a:cxnSpLocks/>
          </p:cNvCxnSpPr>
          <p:nvPr/>
        </p:nvCxnSpPr>
        <p:spPr>
          <a:xfrm>
            <a:off x="1202004" y="1785862"/>
            <a:ext cx="5400000" cy="0"/>
          </a:xfrm>
          <a:prstGeom prst="line">
            <a:avLst/>
          </a:prstGeom>
          <a:ln w="50800">
            <a:solidFill>
              <a:srgbClr val="10A9A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A2C6D592-75C5-092A-97A3-03314C6AB754}"/>
              </a:ext>
            </a:extLst>
          </p:cNvPr>
          <p:cNvCxnSpPr>
            <a:cxnSpLocks/>
          </p:cNvCxnSpPr>
          <p:nvPr/>
        </p:nvCxnSpPr>
        <p:spPr>
          <a:xfrm>
            <a:off x="1202004" y="3388238"/>
            <a:ext cx="5400000" cy="0"/>
          </a:xfrm>
          <a:prstGeom prst="line">
            <a:avLst/>
          </a:prstGeom>
          <a:ln w="63500">
            <a:solidFill>
              <a:srgbClr val="84BE5A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Rechte verbindingslijn 4">
            <a:extLst>
              <a:ext uri="{FF2B5EF4-FFF2-40B4-BE49-F238E27FC236}">
                <a16:creationId xmlns:a16="http://schemas.microsoft.com/office/drawing/2014/main" id="{D1DB2A8E-33C9-18A9-9F52-C0F26329CE71}"/>
              </a:ext>
            </a:extLst>
          </p:cNvPr>
          <p:cNvCxnSpPr>
            <a:cxnSpLocks/>
          </p:cNvCxnSpPr>
          <p:nvPr/>
        </p:nvCxnSpPr>
        <p:spPr>
          <a:xfrm>
            <a:off x="1202004" y="2587050"/>
            <a:ext cx="5400000" cy="0"/>
          </a:xfrm>
          <a:prstGeom prst="line">
            <a:avLst/>
          </a:prstGeom>
          <a:ln w="50800">
            <a:solidFill>
              <a:srgbClr val="D8A624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Rechte verbindingslijn 5">
            <a:extLst>
              <a:ext uri="{FF2B5EF4-FFF2-40B4-BE49-F238E27FC236}">
                <a16:creationId xmlns:a16="http://schemas.microsoft.com/office/drawing/2014/main" id="{C4AA337C-5357-CC02-B439-8A8BB43E45CE}"/>
              </a:ext>
            </a:extLst>
          </p:cNvPr>
          <p:cNvCxnSpPr>
            <a:cxnSpLocks/>
          </p:cNvCxnSpPr>
          <p:nvPr/>
        </p:nvCxnSpPr>
        <p:spPr>
          <a:xfrm>
            <a:off x="1202004" y="4189426"/>
            <a:ext cx="5400000" cy="0"/>
          </a:xfrm>
          <a:prstGeom prst="line">
            <a:avLst/>
          </a:prstGeom>
          <a:ln w="44450">
            <a:solidFill>
              <a:srgbClr val="9268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Rechte verbindingslijn 7">
            <a:extLst>
              <a:ext uri="{FF2B5EF4-FFF2-40B4-BE49-F238E27FC236}">
                <a16:creationId xmlns:a16="http://schemas.microsoft.com/office/drawing/2014/main" id="{8E7BE708-490F-6987-CE59-057D23CD25DE}"/>
              </a:ext>
            </a:extLst>
          </p:cNvPr>
          <p:cNvCxnSpPr>
            <a:cxnSpLocks/>
          </p:cNvCxnSpPr>
          <p:nvPr/>
        </p:nvCxnSpPr>
        <p:spPr>
          <a:xfrm>
            <a:off x="1202004" y="984674"/>
            <a:ext cx="5400000" cy="0"/>
          </a:xfrm>
          <a:prstGeom prst="line">
            <a:avLst/>
          </a:prstGeom>
          <a:ln w="50800">
            <a:solidFill>
              <a:srgbClr val="00457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9">
            <a:extLst>
              <a:ext uri="{FF2B5EF4-FFF2-40B4-BE49-F238E27FC236}">
                <a16:creationId xmlns:a16="http://schemas.microsoft.com/office/drawing/2014/main" id="{B33607B4-D51C-D388-5D91-DA8AC2733230}"/>
              </a:ext>
            </a:extLst>
          </p:cNvPr>
          <p:cNvCxnSpPr>
            <a:cxnSpLocks/>
          </p:cNvCxnSpPr>
          <p:nvPr/>
        </p:nvCxnSpPr>
        <p:spPr>
          <a:xfrm>
            <a:off x="1202004" y="4990614"/>
            <a:ext cx="5400000" cy="0"/>
          </a:xfrm>
          <a:prstGeom prst="line">
            <a:avLst/>
          </a:prstGeom>
          <a:ln w="38100">
            <a:solidFill>
              <a:srgbClr val="E6531B"/>
            </a:solidFill>
            <a:prstDash val="solid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DECFF66C-C3C7-157B-FDDC-79716696A5B5}"/>
              </a:ext>
            </a:extLst>
          </p:cNvPr>
          <p:cNvCxnSpPr>
            <a:cxnSpLocks/>
          </p:cNvCxnSpPr>
          <p:nvPr/>
        </p:nvCxnSpPr>
        <p:spPr>
          <a:xfrm>
            <a:off x="1202004" y="5791805"/>
            <a:ext cx="5400000" cy="0"/>
          </a:xfrm>
          <a:prstGeom prst="line">
            <a:avLst/>
          </a:prstGeom>
          <a:ln w="63500">
            <a:solidFill>
              <a:srgbClr val="F28A3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kstvak 37">
            <a:extLst>
              <a:ext uri="{FF2B5EF4-FFF2-40B4-BE49-F238E27FC236}">
                <a16:creationId xmlns:a16="http://schemas.microsoft.com/office/drawing/2014/main" id="{68203227-C994-3EB6-32A6-73589B5FE0F2}"/>
              </a:ext>
            </a:extLst>
          </p:cNvPr>
          <p:cNvSpPr txBox="1"/>
          <p:nvPr/>
        </p:nvSpPr>
        <p:spPr>
          <a:xfrm>
            <a:off x="6959556" y="846174"/>
            <a:ext cx="20937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nl-NL" sz="1200" b="0" i="0">
                <a:solidFill>
                  <a:srgbClr val="1D1C1D"/>
                </a:solidFill>
                <a:effectLst/>
                <a:latin typeface="Slack-Lato"/>
              </a:rPr>
              <a:t>….. [Betekenis van dit type lijn]</a:t>
            </a:r>
          </a:p>
        </p:txBody>
      </p:sp>
      <p:sp>
        <p:nvSpPr>
          <p:cNvPr id="39" name="Tekstvak 38">
            <a:extLst>
              <a:ext uri="{FF2B5EF4-FFF2-40B4-BE49-F238E27FC236}">
                <a16:creationId xmlns:a16="http://schemas.microsoft.com/office/drawing/2014/main" id="{381CA476-77D0-15E6-DFC5-E131EFBE0080}"/>
              </a:ext>
            </a:extLst>
          </p:cNvPr>
          <p:cNvSpPr txBox="1"/>
          <p:nvPr/>
        </p:nvSpPr>
        <p:spPr>
          <a:xfrm>
            <a:off x="6959556" y="1643008"/>
            <a:ext cx="20937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nl-NL" sz="1200" b="0" i="0">
                <a:solidFill>
                  <a:srgbClr val="1D1C1D"/>
                </a:solidFill>
                <a:effectLst/>
                <a:latin typeface="Slack-Lato"/>
              </a:rPr>
              <a:t>….. [Betekenis van dit type lijn]</a:t>
            </a:r>
          </a:p>
        </p:txBody>
      </p:sp>
      <p:sp>
        <p:nvSpPr>
          <p:cNvPr id="40" name="Tekstvak 39">
            <a:extLst>
              <a:ext uri="{FF2B5EF4-FFF2-40B4-BE49-F238E27FC236}">
                <a16:creationId xmlns:a16="http://schemas.microsoft.com/office/drawing/2014/main" id="{C1FA0794-25A1-A0CF-C92C-38B42DE13A2E}"/>
              </a:ext>
            </a:extLst>
          </p:cNvPr>
          <p:cNvSpPr txBox="1"/>
          <p:nvPr/>
        </p:nvSpPr>
        <p:spPr>
          <a:xfrm>
            <a:off x="6959556" y="2439842"/>
            <a:ext cx="20937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nl-NL" sz="1200" b="0" i="0">
                <a:solidFill>
                  <a:srgbClr val="1D1C1D"/>
                </a:solidFill>
                <a:effectLst/>
                <a:latin typeface="Slack-Lato"/>
              </a:rPr>
              <a:t>….. [Betekenis van dit type lijn]</a:t>
            </a:r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380C1DEF-9BE6-1FFA-7A01-D4CB113FA1A5}"/>
              </a:ext>
            </a:extLst>
          </p:cNvPr>
          <p:cNvSpPr txBox="1"/>
          <p:nvPr/>
        </p:nvSpPr>
        <p:spPr>
          <a:xfrm>
            <a:off x="6959556" y="3236676"/>
            <a:ext cx="20937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nl-NL" sz="1200" b="0" i="0">
                <a:solidFill>
                  <a:srgbClr val="1D1C1D"/>
                </a:solidFill>
                <a:effectLst/>
                <a:latin typeface="Slack-Lato"/>
              </a:rPr>
              <a:t>….. [Betekenis van dit type lijn]</a:t>
            </a:r>
          </a:p>
        </p:txBody>
      </p:sp>
      <p:sp>
        <p:nvSpPr>
          <p:cNvPr id="42" name="Tekstvak 41">
            <a:extLst>
              <a:ext uri="{FF2B5EF4-FFF2-40B4-BE49-F238E27FC236}">
                <a16:creationId xmlns:a16="http://schemas.microsoft.com/office/drawing/2014/main" id="{C527DF08-8332-324E-7CC8-EB617EF7067E}"/>
              </a:ext>
            </a:extLst>
          </p:cNvPr>
          <p:cNvSpPr txBox="1"/>
          <p:nvPr/>
        </p:nvSpPr>
        <p:spPr>
          <a:xfrm>
            <a:off x="6959556" y="4033510"/>
            <a:ext cx="20937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nl-NL" sz="1200" b="0" i="0">
                <a:solidFill>
                  <a:srgbClr val="1D1C1D"/>
                </a:solidFill>
                <a:effectLst/>
                <a:latin typeface="Slack-Lato"/>
              </a:rPr>
              <a:t>….. [Betekenis van dit type lijn]</a:t>
            </a:r>
          </a:p>
        </p:txBody>
      </p:sp>
      <p:sp>
        <p:nvSpPr>
          <p:cNvPr id="43" name="Tekstvak 42">
            <a:extLst>
              <a:ext uri="{FF2B5EF4-FFF2-40B4-BE49-F238E27FC236}">
                <a16:creationId xmlns:a16="http://schemas.microsoft.com/office/drawing/2014/main" id="{66BA5DEA-B44F-3E5A-2664-2C4A90DA6C98}"/>
              </a:ext>
            </a:extLst>
          </p:cNvPr>
          <p:cNvSpPr txBox="1"/>
          <p:nvPr/>
        </p:nvSpPr>
        <p:spPr>
          <a:xfrm>
            <a:off x="6959556" y="4830344"/>
            <a:ext cx="20937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nl-NL" sz="1200" b="0" i="0">
                <a:solidFill>
                  <a:srgbClr val="1D1C1D"/>
                </a:solidFill>
                <a:effectLst/>
                <a:latin typeface="Slack-Lato"/>
              </a:rPr>
              <a:t>….. [Betekenis van dit type lijn]</a:t>
            </a:r>
          </a:p>
        </p:txBody>
      </p:sp>
      <p:sp>
        <p:nvSpPr>
          <p:cNvPr id="44" name="Tekstvak 43">
            <a:extLst>
              <a:ext uri="{FF2B5EF4-FFF2-40B4-BE49-F238E27FC236}">
                <a16:creationId xmlns:a16="http://schemas.microsoft.com/office/drawing/2014/main" id="{6FBBFC83-20D5-F735-81AB-C86F7A657881}"/>
              </a:ext>
            </a:extLst>
          </p:cNvPr>
          <p:cNvSpPr txBox="1"/>
          <p:nvPr/>
        </p:nvSpPr>
        <p:spPr>
          <a:xfrm>
            <a:off x="6959556" y="5627179"/>
            <a:ext cx="20937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nl-NL" sz="1200" b="0" i="0">
                <a:solidFill>
                  <a:srgbClr val="1D1C1D"/>
                </a:solidFill>
                <a:effectLst/>
                <a:latin typeface="Slack-Lato"/>
              </a:rPr>
              <a:t>….. [Betekenis van dit type lijn]</a:t>
            </a:r>
          </a:p>
        </p:txBody>
      </p:sp>
    </p:spTree>
    <p:extLst>
      <p:ext uri="{BB962C8B-B14F-4D97-AF65-F5344CB8AC3E}">
        <p14:creationId xmlns:p14="http://schemas.microsoft.com/office/powerpoint/2010/main" val="816896343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11E1AEAB45D244C8500CA43271423FF" ma:contentTypeVersion="14" ma:contentTypeDescription="Een nieuw document maken." ma:contentTypeScope="" ma:versionID="98f0d79532341d540eeb70b41e506dd3">
  <xsd:schema xmlns:xsd="http://www.w3.org/2001/XMLSchema" xmlns:xs="http://www.w3.org/2001/XMLSchema" xmlns:p="http://schemas.microsoft.com/office/2006/metadata/properties" xmlns:ns2="87159962-1f2b-4c2d-a85a-f4dcc3ee6ae6" xmlns:ns3="b661c4c0-f3fd-4bdc-b235-955ce87b7bdd" targetNamespace="http://schemas.microsoft.com/office/2006/metadata/properties" ma:root="true" ma:fieldsID="25e691798f1ba34f97e9777952c37d1c" ns2:_="" ns3:_="">
    <xsd:import namespace="87159962-1f2b-4c2d-a85a-f4dcc3ee6ae6"/>
    <xsd:import namespace="b661c4c0-f3fd-4bdc-b235-955ce87b7bd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159962-1f2b-4c2d-a85a-f4dcc3ee6ae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9" nillable="true" ma:taxonomy="true" ma:internalName="lcf76f155ced4ddcb4097134ff3c332f" ma:taxonomyFieldName="MediaServiceImageTags" ma:displayName="Afbeeldingtags" ma:readOnly="false" ma:fieldId="{5cf76f15-5ced-4ddc-b409-7134ff3c332f}" ma:taxonomyMulti="true" ma:sspId="3c24b3db-42a7-418f-b9dd-88ff27a680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61c4c0-f3fd-4bdc-b235-955ce87b7bdd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b8f5bf76-ee1d-439a-8450-3e7b1a21a5ed}" ma:internalName="TaxCatchAll" ma:showField="CatchAllData" ma:web="b661c4c0-f3fd-4bdc-b235-955ce87b7bd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661c4c0-f3fd-4bdc-b235-955ce87b7bdd" xsi:nil="true"/>
    <lcf76f155ced4ddcb4097134ff3c332f xmlns="87159962-1f2b-4c2d-a85a-f4dcc3ee6ae6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402B837-C718-4294-A92B-5CB65A0887DF}">
  <ds:schemaRefs>
    <ds:schemaRef ds:uri="87159962-1f2b-4c2d-a85a-f4dcc3ee6ae6"/>
    <ds:schemaRef ds:uri="b661c4c0-f3fd-4bdc-b235-955ce87b7bd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419F66F7-4484-4C2F-B4BE-DCB0D0D680AB}">
  <ds:schemaRefs>
    <ds:schemaRef ds:uri="87159962-1f2b-4c2d-a85a-f4dcc3ee6ae6"/>
    <ds:schemaRef ds:uri="b661c4c0-f3fd-4bdc-b235-955ce87b7bd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C4A57AF-04C5-4DD0-916A-259C1C2C5EE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Application>Microsoft Office PowerPoint</Application>
  <PresentationFormat>Widescreen</PresentationFormat>
  <Slides>6</Slides>
  <Notes>6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Kantoorthema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Buro Brand_1</dc:creator>
  <cp:revision>4</cp:revision>
  <cp:lastPrinted>2025-04-10T14:11:52Z</cp:lastPrinted>
  <dcterms:created xsi:type="dcterms:W3CDTF">2025-04-02T09:21:39Z</dcterms:created>
  <dcterms:modified xsi:type="dcterms:W3CDTF">2025-06-20T15:17:10Z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0x010100011E1AEAB45D244C8500CA43271423FF</vt:lpwstr>
  </property>
  <property fmtid="{D5CDD505-2E9C-101B-9397-08002B2CF9AE}" pid="3" name="MediaServiceImageTags">
    <vt:lpwstr/>
  </property>
</Properties>
</file>